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4" r:id="rId10"/>
    <p:sldId id="265" r:id="rId11"/>
    <p:sldId id="269" r:id="rId12"/>
    <p:sldId id="271" r:id="rId13"/>
    <p:sldId id="266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DF86B-B26F-4912-89FF-72A9C62CF203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5A350-A078-4E99-860B-024D3E2F6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8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84329-EBC4-481F-9DA0-E8C36A84DEF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09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92D53-5C23-4101-9CD5-507D38D32AA8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C5218-A56D-42B5-8EE6-D92A84A54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28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92D53-5C23-4101-9CD5-507D38D32AA8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C5218-A56D-42B5-8EE6-D92A84A54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47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92D53-5C23-4101-9CD5-507D38D32AA8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C5218-A56D-42B5-8EE6-D92A84A54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679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1978" y="1223324"/>
            <a:ext cx="7747687" cy="1470455"/>
          </a:xfrm>
        </p:spPr>
        <p:txBody>
          <a:bodyPr anchor="ctr"/>
          <a:lstStyle>
            <a:lvl1pPr algn="ctr">
              <a:defRPr sz="4500">
                <a:solidFill>
                  <a:srgbClr val="491C1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599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92D53-5C23-4101-9CD5-507D38D32AA8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C5218-A56D-42B5-8EE6-D92A84A54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28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92D53-5C23-4101-9CD5-507D38D32AA8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C5218-A56D-42B5-8EE6-D92A84A54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52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92D53-5C23-4101-9CD5-507D38D32AA8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C5218-A56D-42B5-8EE6-D92A84A54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91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92D53-5C23-4101-9CD5-507D38D32AA8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C5218-A56D-42B5-8EE6-D92A84A54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0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92D53-5C23-4101-9CD5-507D38D32AA8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C5218-A56D-42B5-8EE6-D92A84A54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8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92D53-5C23-4101-9CD5-507D38D32AA8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C5218-A56D-42B5-8EE6-D92A84A54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14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92D53-5C23-4101-9CD5-507D38D32AA8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C5218-A56D-42B5-8EE6-D92A84A54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918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92D53-5C23-4101-9CD5-507D38D32AA8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C5218-A56D-42B5-8EE6-D92A84A54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5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92D53-5C23-4101-9CD5-507D38D32AA8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C5218-A56D-42B5-8EE6-D92A84A54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1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emf"/><Relationship Id="rId5" Type="http://schemas.openxmlformats.org/officeDocument/2006/relationships/oleObject" Target="../embeddings/Microsoft_Excel_97-2003_Worksheet2.xls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213355" cy="1470455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образа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русских и французских пословицах и поговорках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48064" y="6021288"/>
            <a:ext cx="3995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Работу выполнила: </a:t>
            </a:r>
          </a:p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ученица 7А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класса МБОУ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СОШ №8</a:t>
            </a:r>
          </a:p>
          <a:p>
            <a:pPr algn="ctr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Каменева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аталья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22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796406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русских и французских пословицах и поговорках образы ряда животных совпадают: лошадь, осёл, волк. Хотя образы данных домашних животных сходны, полностью совпадает лишь отношение к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73442" y="476672"/>
            <a:ext cx="37030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  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&amp;Pcy;&amp;rcy;&amp;ocy; &amp;Dcy;&amp;Ocy;&amp;KHcy;&amp;Lcy;&amp;Ocy;&amp;Gcy;&amp;Ocy; &amp;ocy;&amp;scy;&amp;lcy;&amp;acy;!!! &quot; &amp;Pcy;&amp;rcy;&amp;icy;&amp;kcy;&amp;ocy;&amp;lcy;&amp;softcy;&amp;ncy;&amp;ycy;&amp;iecy; &amp;kcy;&amp;acy;&amp;rcy;&amp;tcy;&amp;icy;&amp;ncy;&amp;kcy;&amp;icy;, &amp;fcy;&amp;ocy;&amp;tcy;&amp;ocy; &amp;pcy;&amp;rcy;&amp;icy;&amp;kcy;&amp;ocy;&amp;lcy;&amp;ycy; &amp;icy; &amp;pcy;&amp;rcy;&amp;icy;&amp;kcy;&amp;ocy;&amp;lcy;&amp;softcy;&amp;ncy;&amp;ycy;&amp;iecy; &amp;pcy;&amp;ocy;&amp;zcy;&amp;dcy;&amp;rcy;&amp;acy;&amp;vcy;&amp;lcy;&amp;iecy;&amp;ncy;&amp;icy;&amp;yacy;, &amp;acy;&amp;ncy;&amp;iecy;&amp;kcy;&amp;dcy;&amp;ocy;&amp;tcy;&amp;ycy; &amp;icy; &amp;vcy;&amp;icy;&amp;dcy;&amp;iecy;&amp;o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349937"/>
            <a:ext cx="2387222" cy="238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&amp;Dcy;&amp;ocy;&amp;kcy;&amp;ucy;&amp;mcy;&amp;iecy;&amp;ncy;&amp;tcy;&amp;acy;&amp;lcy;&amp;softcy;&amp;ncy;&amp;ycy;&amp;iecy; &amp;fcy;&amp;icy;&amp;lcy;&amp;softcy;&amp;mcy;&amp;ycy; &amp;dcy;&amp;ocy;&amp;kcy;&amp;ucy;&amp;mcy;&amp;iecy;&amp;ncy;&amp;tcy;&amp;acy;&amp;lcy;&amp;softcy;&amp;ncy;&amp;ycy;&amp;iecy; &amp;fcy;&amp;icy;&amp;lcy;&amp;softcy;&amp;mcy;&amp;ycy; &amp;ocy;&amp;ncy;&amp;lcy;&amp;acy;&amp;jcy;&amp;ncy;, &amp;vcy;&amp;scy;&amp;iecy; &amp;ocy; &amp;dcy;&amp;ocy;&amp;kcy;&amp;ucy;&amp;mcy;&amp;iecy;&amp;ncy;&amp;tcy;&amp;acy;&amp;lcy;&amp;softcy;&amp;ncy;&amp;ycy;&amp;khcy; &amp;fcy;&amp;icy;&amp;lcy;&amp;softcy;&amp;mcy;&amp;acy;&amp;khcy; - Part 62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2" t="25906" r="6092" b="8890"/>
          <a:stretch/>
        </p:blipFill>
        <p:spPr bwMode="auto">
          <a:xfrm>
            <a:off x="6636054" y="4607520"/>
            <a:ext cx="1680555" cy="2034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e-reading.link/illustrations/81/81810-i_010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45" y="4485180"/>
            <a:ext cx="2402225" cy="211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5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e-reading.link/illustrations/81/81810-i_010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56" y="1185258"/>
            <a:ext cx="4417190" cy="389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data:image/jpeg;base64,/9j/4AAQSkZJRgABAQAAAQABAAD/2wCEAAkGBxMSEhQUExQWFRUWFx8aGBgYGBgaGRoeGhscGxgdGBsYHCggGR4lHRgcITEhJSkrLi4uHR8zODMsNygtLisBCgoKBQUFDgUFDisZExkrKysrKysrKysrKysrKysrKysrKysrKysrKysrKysrKysrKysrKysrKysrKysrKysrK//AABEIAMIBAwMBIgACEQEDEQH/xAAcAAACAgMBAQAAAAAAAAAAAAAABQQGAgMHAQj/xAA+EAACAQMDAgQEAwcDBAEFAQABAhEAAyEEEjEFQSJRYXEGEzKBkaGxB0JSYsHR8BQj4XKCsvEkFTOSosIW/8QAFAEBAAAAAAAAAAAAAAAAAAAAAP/EABQRAQAAAAAAAAAAAAAAAAAAAAD/2gAMAwEAAhEDEQA/AO4UUUUBRRRQFFFFAVF6nrlsW2uNmOB3YnCge5IE9qlVQv2j37ly5Z09sgRFw8T4tyCM9lD/AHjyoOc/FfxLqdde/wDjW/nFD4mIOzIgIg5AnP2kzmselfFhW6g1CPprykL80qB4zldzdxEnyIJBmTuv+l0KWUA3QVjgEADPPPfz/wDcDWdFtalWt3CmxgBiG25BznMwMz2XuKC+fDXWhqrfiAW8oX5ijjxCVZZ5Vhx5ZHIpzXCfhV9R0+6UuHb8sgWp+l1ZiCGZcFWG0DyYA8rFdq6T1O3qbQuWzg4IOGVhhlYdmBwRQTKKKKAooooCiiigKIorC7dCgsxCqBJJMAAckk8Cg0dT6gmnttduGFXyySTgADuScVxT4j+P7t29sVS14Oyi0DNq3+7k4lh3JzJaCoMVL+MPi861kOndoJdbKcArw15pH1GGC+S/9Rpt8JdAXTjeQWu3ILMeTjBhjjufueTQc/u6XW2bn+ovaa3cg732IVZIMqQ55YSWx6GeDXc/grrw1mnDM251A3GAJByrQMCRyPMGlI2MSCZ7NzI4GMRHNQfh2w2j1oWR8u6SB7NJQD1GyAP5j50HRAK9rwtWDXgKDZRXisDxXtAUUUUBRRRQFFFFAUUUUBRRRQFFFFAVWdTohd1V1yoIQBQfI7QR7/UfarNUPRWhuvGB4rn6Koz+H6UFY1dkrj5a3F5gtH4kiORjnJHHNKAwY4UKF5VGQhTOfEB6Rz2qy9aKJv3jAH2g+nftSHpl+xqZ+XcDqMfLWVgHHiQgeflQLuraGbSts4bgHBkjcpk8HznB8gSBVtV1S/0y42psFypIW/bJPiIgIxHYick+Y5GB1Pp/SYkHCkfSywRjgGIPtHnS/r/wpbKXGSGUrDKZxHcHyzMccR6hYvhr4ht622HtiPCCRzBJYFZHcbfzFOK4VoOsnpF1drH5LADxAwEVyDP8bqpYHz8J7RV50P7QLLQzOolZAmJLcL5yArGCJI4kiCF8oqo6P40tO7wZVH2PiNpKhgc+QInynPBg13xaiPEyA2T2g7wowCZ8IMcwJ7Ggt1E1RurfHiWkS40fLZym7AzDbIMwZI/CPOq30f8AaQG+aX3HZLx32wAVHmeAP+piAIAoOhdR+I7Vl7yuwX5VkXc+Xj3fgFB+/vXGOp/F9/rTizbD29IrTfbdsLgklUPiIAxHrHbupv8AV7mqv3NReBAvBNNaAkC8d0Qf5SrZxwYxIrpvwL8EWrFoLu3CfGRjew5MZgTOBxA8pILPh/4eC/7jIqsoCoo/hAGYiAPLn9QbLYhSRHGcDJ5796e3Onp2lYBM5zjkk486q/xP1W1pFD3Ly2wWAWJIJgwMYPBz7zwaBudJvAAPJkBhujEERIx9/TjA3dZ0ULafMi7bJJPYMGI9MgD7movwx1VdSi3FwGk4Mg45qx9Qs7rRGJlT+DA4/Cgj/wCprE6ilDX8x28+1Zo5oHmmvcUwpPoTTcUHtFFFAUUUUBRRRQFFFFAUUUUBRRRQeGo2kWGfGDB/of0FbdShKkAwexifykfrUXSakFVYnPBn34PrQK/ibpwv2nRmZQwIPscHuIkYwapHwx8Oppn22SQJkr4xmPrG24haIjPAMZNX3U6hWDEccEmRIMjg+p59a5507rpsa+7p7twkm5vtByCkESyQZ2xIiMgQ3G6A6hp2lf3ZA5jH4c1hrWUW2DfgDzPPvzWrQ65Li48LeTdweCPNTmDVT+NOuPaVhZVWaNwP2MHy578QM80FA/aVZUqzPdVSjbrajPiAhlI8sgYj6vTNL+IuuWnXTGwIYWSLqgFVFxhBPrtHHltFWbT/AAXcv7rutcsXJ2hW4LAGYgDdI/LIrfo/h3SWZtsgLIVbeY3MHBWVkExkY4VuxoMf2ZasJphbKYN25uPIyLSqR55VgY/hzUb4869uuW9PbALYDEY/dVRB47MOeZp10fpOyy1rf4CWS2xgMQLhaTkeJgQI/mPpXNuoWbi6gs1z5jpdUCF5BO4ECIAnEeZoHPxPcu29KbLKXtMyG253NBX6yDwuWAM8ljzUL4P61Zt6hn1YMNbCCBIwVgsJ7AAz6CugWNOt221q6fAoEFh9W24G/UAmfUcCld/pGmhDdtgC3tVBB8YE7Q2O8rPaDmglfDfU9NrdUp2gCxaFmwhIwlva2+OZY+Eeg7V2D4dVAnh/6ufMTj0k/jPnXDtT8DorzprjK4bhQXEgz37AqJMxPpxdPhTqur0wC6oBiqn/AHY5URJ9Y2jtmCOMqHU72oA5BI+x/KudfHPSLFxTFp7Q3DeuPk3Pz8LiMNETg4M1ctDqV1FsMZjt5H1OM/p7jlB1HS21uBDdTcWyqLtdsFgGIeSoUMYM4EZoGnw9plS2u1AnMAcckH86sV4So8u/2pPo1Krt2glfpEwMzHbApqHba0j6RiO5j+9BW7+XaAAAcAenvWVsVktsTEz51vS3QSdI3anFlpApLYEGm2lOKDfRRRQFFFFAUUUUBRRRQFFFFAUUUUGu+4AzUUaJXR1ZQVaQQQCpnmRUX4i6l8lViCxI8JYAxMT9j6H7c1q0/UCqbmJbdkQOPQ8f3oM9agYsp+kADvJjiuf/ABt8LrduPcAKl9rb1MENbAAafODtjyj1It2p6mGdeQPPMZxkc+XI/Cl3UtaHEAggYI4x3Ocj3GeaBT8OdeutaFq47b7R+WxuCfmAwQ6Ovnj1XuoxW3Ua627Qyw84nkssGQwEzmIjkieTUrpemtboTa5jsFYEGTPPr39fSo2v6ZZb5jFZaCD4vFJHIaSQeDEgZU55oEx1j3FeyAAPFyAJ58UL9JHBI5yfMCFotOCptvuLlSu5z4p3N9Q2hWBUFSP3oWBLRTHQdOb5Y3XBuUki6w8S7sQwGQp2rOPUTGc/9OGZfmcEzgBisbiymJzuCCR9Jz3JoMPiC0zafcgUsobZBmGIBBkjxELEeXrVX+HtKqXvmXJk3CTMeHauTkyQGYHPck1ciQsh1G3dtnd/GQMDt3HfBERECq9U0aIx2cF924H9zarFWn+YMYE5zQYaEXnu21YFlgNcJgAnwsyhYwNwY/cYinf/ANC/2llyzTMAwpO4KB4jgQJAPmJ9Z+ksN8sPEXcYwYjkj2mTzkecVMuaVmNsWypgRGdoyJLAfujsvYgGeKBV07Sf6ZHZGBdu0GAFkqIAlsETnJ4HArampCZcjc3hUFi1wmQQAiklYwSMAASeRWN/QWng7337jCi3krJAAwQoJiZEyCe1SdDpHccxsEhoUTAzyQWywzgZ9YoNnU+q6oWwmniGncxaDt7bASD7wDAPPnN6RpAqWhu3FTLHzP70epyPuay0+hY4UnOWUFSSTMkmeTPaDmh9JdtEZuQCSRtGPfYTE+scfegtNvkA4I7fYU1uXVCE9gM1TtP1GYkkEYzO4H+aePamdrqKupVpAPcgEN7Dv+HnQaLVwfMaJg5BOJHtyPvTFBSA6y0NZ8kOzOF3HHAPEmAJ9P0FWVFoMQtTdIajRW2w0GgnUV4DXtAUUUUBRRRQFFFFAUUUUBRRQaCs/G6XRbFyylu4w5S4YkR2aPyx59qp+i6xfuWw1+ydM2QLaMCu09iIwCIypHtipP7QNNqru5NNqbtsZDSzQB3gASeYkk8jjtQNHa1aakWX1T3Rt3EuCVUcwJyWM4AB5oL30zVteaFIMNwJme0T2xP409tIUIBgmeIHvgyT24yaX6TTrC5glQCAsGD9MYEz7T/TzfdXduLElsbQ07SfCPGSQeJk5I4HFBP1KKfFvNuP5twOZP1ACY7/ANsaLmmIJKztYTIBj1McQfOeYjuaiveuAEOxDEGA7KVEd22KIOY8UzkVM0l9jkrJAOT4jHBI2EAHEduD50EGzv2PbUIXgyJIRpidy4A7ckyQJ7Co2oVLe4KzoUZBEsTuPh3A/vEYMR+JwHdyywABgIfoYCY8w0TuUmBIEzHImtOq0W1gCsm40bhMD0JP1KckTEbTwRLAhZnY3Hv7ZUAwDADIzMvfPY+xEcSVl/SfVgEeFvGCJILIVBjAk7eZgHzp/c6XDldxbLLJAEhGxgDLZKk8THHFRtdpp+Wdx3A5eQIBWCWHH8wPfaPOg80xGzaDAKEbu53GCSQMnwyR+kipGjukrvRjLuPl8SFKyBB4xJnk8nuKLDIwbwmBKjsGwrPMYwF2EcRbae4rdrtIB4du4qd2BM+IyD3OM9u/AJoN15DudltAhPESWjyMSxz7+c8StREug3G2hvmA+MMoM4J+ndAhccTkiOKsXTbDC2BcO994kAeHcyzEnssnIjge1L7tlmYyoIjIUSMEEcAwOfMzPvQTuk32KGXRm+kAZ2ntO0THBP8ASseo64osFhE5JYJMECDuQzmcwPSaWah0IKkLmCUVYHhMgeEfxAecR25pgOtKVUbQ0xHiCnzMYJjA59KBTrdNvb5oCkqGJIJ3R6AgKe+cd/OKrXVPi7SpbexqPmWwQQdpO5vOIjv+lXS3qbhUFSADmAeBMCAR4+Ofv6VS+s6CyLy3rmmDAiPF9GZkncpj8h37UC39mfVtJ/q2t6a2yAidzEZAIwASTPf/ANV3GzkVzjpHQNIlxGtacBkyGW3gT/PEufTNdA0F3wjIPsKCWUrVW4vitD0G+1fipSODxShrsVkmrFA3oqFa1f3qTbug0GyiiigKKKKAooooCtWoSQRJ+xitta79wKpJwAKCgfFutuaa2f8AdUECQXaTgEnwtznAAJ5AxNVXoHTmVjqrxJ3jwwUMj90gyYBB9zg1s65fTUajKMwMYbaqFZJHhBmBlhMndOCMF9p02IifLhoADECOABkncWjtjgZ7ANSasK7MGVbbhYRlYDEkeIwHEETBgGQSTUkdQt5DqDCmCZIjzhfQ+hg8gHMf5LkrNpSI3ksVLEQY+kADOI8UZziai3rmxHu3GliwMOVkqJgxAjAEARwYGKCR1XqqlVDghiDAG4QfqAkMARjg+Y9q86bpdRdJA8KtwhKuNpiS4TeBPGSRzNZLv+VJVFU9mJ4WSGloghQQPMxmIjbrvjrSdOCfMw1xAwGwhiMjxFVMfSBHHtzQSdN067auKLrb7ZxydgEEiY4yJMggifarNob0jawPl4/EYMGNw+sETDd/tVE6j8Z60hCdMkPOxSAHJCliAj3JYgSYGMc+Vt+CurprdOjr4WXdbde6Osbhkmc95PvQRetH/anxf7d4eKBxIUyeR4hJ9hzkhRatb9wcEM1sceTluf4TJb8+DTvr1pyjJypYBwZyvcY5kiIx5d8KBYK/Mcsu91GzJnAGT25Kgex9RQe3LKoNgJ2ncMjxBjOZ4GXnjufOm/TbQVFLjNyQB2VAdp54J3HPr6mU/VrMrHzIKgSQOwAuKZ97Y/8AyHsXvRLAKWmY7nQlRnygHvnAAIPEGKBz8sAZ/hMR/nn/AJiqj/p9WUYoE8WPCSW5/dZoU9+faKd/EHUF0mnNy6TkhQAJPGYXvABP4k+lYX9pNmwAb1v5aG4FBlie88rBKwZlgPL1CM1hXIlCWWRgFGzyDjwEcxg5PbNbLettKNkkM5PiZh6T+8UIH6QZMYZ9T12n1JR7bMy3FzyQQY2MDB8JEj0PkRlXqdItssm1A7ONknfuMAk25HijiR3BndMkJekNoKQU37lkuFUlduTwIPuPxzUbX6Zrlp4ZSDtgwSIPmZIEyBkkeccVttMLZBcyGP0hv3gokiFkZyQR581lp7bXJZbVmYOfCPMLucZMx3AjyoFPw/qWQmzdUboJg5UDkyfMyDwO3ECrl0W+3DY9MflHP2NUzrmiu/MV0P8AunkMQZj93cInOAGjvEcU6+G70ZJAJ/dJz/zQXMVg9eqcV49Av1T0sv6gjimOpFKtUlB7Z6qQc050nUQaqt1K3aZyOKC6DWf5NeVWG1rf4KKC9UUUUBRRRQFV/wCL7im0wYvEHCkCZHkZ3eUQRntzVgNU7r3R715yTs2zguYHMQqid2CcQDk5oOZ6Qi3fAW2LYYbUB3MS2Y3vKgQMwYAMyWIWbpq7mxVUSQMbu5wIC7hmA3JAGBMilur+HAtzeSzMpEgksq+oAWfLBB/CamXLTHc5NxygEKpUAmMADIWJOZn3zIQv9OiyWc7mbMEtgmSSMHco9BAgx56tRaW9cVV5Ey5RWDBQPDlgDzxgQ3Oa2vYdmDO1oDPhXLdgo7ASQcQfz2iX8O6RizlnYsWAbbAIBJAkx3wYERBMxghK+FujPaHzXVQ2Q0gOwEjxHGTIBjPH3pz8f/B9rqWm2MB8xJNpxhgcYBOIYCCD6cV4uie2gVG3BiYWDAyBExHn2HM0907lrcN9QGYOR9wPL/DQcK6/8ddS0VltLctuLoACallhwsjDAqVYwCsg955AjP8AY71q8i6g7mYvc+Y8xtGDLDGGJGecBcefbb+is3trMuSQfEIMjAJEc+QP4VVX+BbS6jfb/wBtWZiyrIU7wweROMM3c5zHFBY+saYXAhHJIPJHcDt6T+A9qUF8hflpunYIU+EHbuGPQjH83pT3XEspI7GDyPpzgHtM58iORSK/cZQSSNzbWnuuAIIGcLnvMrQepbDFBLMASrYX95EYEk9vDGPammltpprJuHO2WIHnGdvvgfhUDQXfAdsrMQSO5yAw7d8eoGMUy6tpS+n2LLbmWfbepMnsIGaDkH7Qf2lXbWvsfLAK2bZFxSDDG5BIKniAoiYMMeJqQusHXFs6XS6Y6fTBl+YQEBhMwABAtLuB5kkgQKu2h+AdMzXruoRC95hMiYiAvOQZ8o4HrVp6X0W3pwVtIBIE5MmJgH0kk48ye9BC6j0nTWdIlvZCWUAQphxGAEIIMkx94qj9XsXA4IfCkSDtUxgx+8pG05GYgMJwB0bqNsMFUxt529zHYennVe6hppBuNADDaF8IfaOWIYAE5+nHH4AjLu0vI+WRBDF8SASQWBMYmIOIx5MekOgW6rq0EElUjaJgmCGnAgggjjExSzS2Bu2ooK8x9DZ4jbj6jEEjt6GpOndMYZYMbgJIxOdoHDHBEYJzJigXdWO7YVZQSDt+pfP6gFWJnggdpnmvAr2mtu4KjE7ZZc/0Ppgnipl7QJLAiHwQZWGkeESPC08AeRiDUpdwtCQw5JVgTHmQZYRM9+2JGaCy9M1KsvhMg9+341Lek/w9dBUQcdvXyx2pyaCHdSoV+1TO4tQ9QO1Ak1CVnYs1JOnk1O02moFz6Yk0U7Omr2ge0UUUBRRRQYXZ2mOYxSJbDjc93xOfKMDsFHvMSTzzVgqNsVO8sTyTJyTwPL0FBXNenhIKMo9mMTxO0QOR3H3pKqMUKi40TEgFTPHgOQAPTM+ck1Y+sFLmN7SI8SEeE8HJ8K8+U5jvSXV2AAq2gzDgYaDz+6seZ88e00C7Q6GFYWQjEwN31HMcyYBgTzBPtl4lg2WtwgCljLfbAA5y2QY7Sc0z6NomKMbwHlAgRBJyRljJzOP1MzqGjDqu5R4TIHkRwfec0EfXWXg/LJBCcfu4M4Pc4/PkTUPo/UHkqyY4zIaSZhwRjHGTM+s1YUQFQOcRS2/09R4iq7p7gxjjjOI9YoI3zCtw2wVA3BlCkbiDzunsSDx2qYXXfHePXj07ev2rzT2DO4j2iIwI+3/FbEtksIIgcxznjNB7cSQB2H6RH2x+tKNZpAZ8zicTkjcCfwMenrT28IUDil10Fsf5/kUEXpykZIX6QPt/cU8RQFA9P8z3qDZAXHrTBEBAoMLoDA47Qai6W4URADcugiN0gkQMFp74g+vlNbynaYwfzpbb0DgbRg78YJ9RuK4XA9uBjAoPNRfcvDMxUCYUNPBBDbWzMcR6eVQusIRbUuCC5jaFBB/eAKsR7ec+fexW9KVctPIzyT9p7cY4qMenq7yQBtwCOfNgZGQZ9R+GQqqdFdPH8tRDssBigI3Aq6ndIBA4nyHAio9rXKu9TuDK+QRtLSR9JiDEhSwwMzBMVfNZaQoVbjbB4OPUHkVR+qW2WJAZVYQYIaPphsZAmQ0cDgYoNWk2PckWiF4BEgH+LaQckZlWxkEHkm0W9HFsABY5Q579jklfcUm0Owpg7STBRgSpI9QAVYnv5gelPi21cCBPOIHnII98xB/UKre32bssc89gc95GM5/zAsPT+qI6jP41A1lsm1IEEH6WgwT5RwCPb07Ul0XUxLKwVbimNpMD8zj8aC6s4qJdSar69R1AcA2l2/xK0/5/nNWXp9w3APDFBjp9NU23Z9Kl29OO9bwsUEYaaipVFAUUUUBRRRQBqPctDkgT/UfrFSK0an8/8n9aBL1NYUhYB7OVOxPI5ME8wOOJxFIr94JuZ3dFjJQEtEdjACkx9Qk8xt+oWzU2QVO/z78elVnqFgq52wXbk9hABEx3zxEmeRGQe6DUlhttxCAAE5gkfveoHbn1pqeM5x+P2qt9K6ginYVZZzB27Qe8RmMyWOPXsHz3hwDLDO2c54n0/tQSbXArIgVoW6AMkAcSf6TW3eMZoNWokkKBjvj8qxtKZ4ipMZmjigg9SuGD6fnS1LneZNT+qqSJAkemag27BGSInsYoMi5Bjt2pnomkEc4pe+nP38pqd09SAZER3oNhsZzk+fl/as0UNtJGVJgz7j71tBmhaDzYMwBnn1961adskbSDMSeDEZHvP5Gt9YyKCN1MNsJX6gDEAEn0E+ZjHfj1FI1On3MWtgzksgJLAkyNqkyRliJ5HlG02rrWtKKsfST4j5Agxift7x5QamIDkM7sVHqTHAII7nBMd1nmgz6ahBEqrWyviB5VpJO4NPODOM53HANj095bskYgw6HkHMN6TGR5yDkGvNO3hLuJjO5TuBUj6uMiDJWI5iTk7l0ChxcTHhKx25ER5cDHt5UC7qGmZCJko2JAH+2eeJyhjjMT+K/VdJttFx5MDsM+xjnzqz3rc2j/ABARMeWQD+lVrSLLlrbT2K+WciDnkUCe91+3ZKr/AKe4VJ5DAR+Jn86vPRbqsoIVhORJJx270o1HT7d1YuopPmAJzznkVu6XpLVk+Ftv/dH9qC0UVqs3lYYNbaAooooCiiigKKKKAqNqmC+I5Hl3+33qTSzrJEeoz7xge2T+lBB1nUSCSexCIvMn94zx/bafOKqmrv3zcCxK+EMSSBM8KB4m+oksTyBzOH5IHYE4HoPMD15/Ko76aSpgkmTJgR5Y8h5ecUGI0MiHK7CZMwWbiABHBx+Xcg0y0lt7c7VCKGwW7gSOBkiICjk/asOk6eMyC0zjgTkH+Y5Oe/l5utmRjPbvt9T60EO9qXe5tt21LDlm5A7TH0yfc84EVM1j7FUOQZgGeCfT7xUm1ZCiB3yT3J9aQ/HOju3dOyWbnyiRBeJ28Zic/wDs0DjSXwQI4jHcH2Jyfv8AapZFUr9m+suGwbd8lmtNsFwjDiFgj1kNI7SPYXRTNBzz9qf7RV6Yi2rKi5fecEnagjloyTnCiPORieM6n9qvUXMs6ekJEe0H9aa/t20lwa1rjfS7kD02pbj8QZ/GqTpLWntMpvn5qsgaLTA7SezzEEdxQNtN+0XXoZ+YpzwyyP8APXmum/sw/a3c1OoTS6xVm54bdxZHi7BwSeeJ9q5Bd1mjZGHyHRv3SrSPuDEVh8J6Z7ms0wtglvn2yPTxrE0H2TUO5r4JAHsWlQfQSJP2BqVe4NUvQdULa82woFtRtBVwSSJkuRJYRGJ8PfJoLJe1TBog/TMHCnsQGPqRyP1FaX6gAsOSogg4IIOYkrO0/l5ExTPUWd4GYIyDGQfv+HtNKdZpUglyBnn+Hz8XYH9PsAFV6nrXHzFdi1poh2iAZEqREeISOV7wIHhX6K2yEhjGDOF3Nkkn+Bp7j0JwCYt3ULIKtbAgxzgg5ESAeDj/AAQatZi0+0kKdslAQRyJcAjcQIJkREHHkFm0TWlBG7ar4gsQniHYE+H18snzNb9DqTbPyWcsBw5gkHaCFcjGQZBjI+00zX9RKMEYNBY98SreIE9sw6n9JqwdJLqoHYZBgRyTC+f1T7knuaC1XXBEiCDzHcx/aquNOC8zkHwngkjz+wpyNTMgECUDhfIiPy7VEtKskmAG/Ce3tQLdclzfKkluIkgfaozakEj5ltlb/n0qH8TXLltvmfMQoIG0lgZP5ZFVPWfHNjT3offGJHJH2oOlaK8V/wDtufZiSPaDxTb/AOqOolgD7f8Auqn0fqdjUqHtPuHInFM7HU/FsNs+/IP9qBx//oF/wT+lFK7mltkyVz9/6UUFvooooCiiigKTdWVjdEAnw4A7mY8XYATifWnNebRzQVhNHsKpIZlElu+fIeWSJ/vXmstiMg/cgACMzJxTnVHbIUROST/n9fL7QW2M22A0/dRGYJB/pQL7GuKRtlpePCeJjlmwqgZJHmKsFi5H8zGf+PwpRqbInCALHYHj0jj2FMemGAAFCiBHIOexByI9fwoGQHnzWN1Awgz/AJ7V4t9Tgf57edeFs0Fb0OmbT65ssbd5YUH90iWjsAuGgZ+rgZNWk1H1QB8pUyD5HivXvdxPrQcr/bt0S62nbU21D2hHzVIMocKLiRxjaCOIUGvn10BYhJInEjP3A719edc6gpRgpRyQRtMEEERDKTke+PyrknUugaO07ObKabcMlXIUT5C4xAGRxj2oOPNYYCSDFdT/AGD/AA/cvao3gv8AsWtpa4QRLiGFtO0zBJ8h23Cp/wAM9B6bdtgXNRbuMcm2LogT2wQx9hHfkV174ee1atpbtottQBCKNqrPMRiZ59SaBtrrwS2zsSAoJMelKfhzo4tr8xwpdyWMACJJKr9p9p7Ux1LbiFzHJ9TiKmAUHm7maruruAXN276wBt4DARBYHy8Qn+YTnBadV1xtgBVLM2F8picnt7n27iqudU9wAMZKmZAEznbiJH6mPPJAdE8OwFoOJBB2gkQCckgYjuPy26jp6OyOwlrZLIR25DhfOQcqfIdwDRctGAYO3dlh2ZvCDA/7RIGJ8pK6lvwXEwz/AF8DOFJwfCY28SCO+JoI+q0CupgFhOSvaTBBHpgR6yOZqbZum0oU/TuBB8wQB9vFkfocTrfVMLZcANt3BoP1j937+GJ7ErzNVrQ/Gtm9bCl43MV8SlWB3FQtxBPyyJBPiiSSIFBYl1AN/BkEAGDkFozg8EZz/StlzWPbkMhZZORz6Eg80n6Nprg1F1bqeEnwP2KszGGP8UnP2+7XrautlmtJ8xlztJifSTgfegrTdXs6i4Rc2MAcYI78GagfEXwjpNche0R8xMNB8Sxx7jPBpPZ67pepN8l9+luqSIAVSwHacjcDjI7fhj1829A6721DiJS9tEAmRtZhAJIHl3oInwr1Z9BcGmvlShaFbgj0NdR02tW4MH8P61zPRdW0fUR8i8Alw8MF79iD2NOfh/4a1uhYbbnz7fMDBj0yaC+bmXAc4orG11SyQNw2nuGAke8UUF6ooooCiiigKKKKCPqtPuByftSJ7Rs+BN3MSxUe8QJNWWknxEoRN5J58hGfP86DX/pww+ph/wBzRPpnP2rO7pzG0EgR2xieM+gA84pT03Wo48Jcn+YuIkD6dwlTHoP0NWOxtIHIxJnn70Gjp1sIT2JyBOYHkOwn9amK+PdhJqDcslnmYgduSOY9Bwa2i6AIJ70G64ssfQzWVw81p1DEGR35B/zzrImBHmZ/4oEHWvhzT6pYJe2SCAyswx/Msw455HlVK1f7DtPcYldQ/JM7gSe0ZBiI59xnEdNt24nyJJH3yRRpYX2J58qDnOn/AGL6K2yObrnbyPqkgzI4jy710LpXTLNlVW0u1Yxkk59T29KlXl5/Gt2jWBP2/tQRXfa0nEicdgpMyPuTTDfilqSzGckMSJj6WJj9K2GVI9SQZ8uf1/L2oF/WdaqiSSAviJPBHeD5T2847YOC2Q5LLHvHGDhxOckjHvW3bbFtkYgqrH6mkr3XcTzhhk89+a1W/lgF1JWRtMcyGgbu+5TIyfSg3vpxEiRIOBypwZEckf8Aqk3U9SwJUoG9ZK7gZB5HhMkc45+kFabXbxZJJCk91JE+RU4Jgcjt3HNLOu675VpmZDdBmYjI47CDiRMcedBR+vtdsst3TXHUgQ1t2G1hgyyE+LuDxA8t2VVnRadG+eyGzbukBlUSiluDcj6Mk+Lj0FNtU1vUul1JYrKwwKtE/S4YSGEd6cFkuWwUt9irggLuHbHfjk+cUFv6VZ321LAbx9UNPHf2IzW+/aAbg7XjI7GT/wAYqF0G4yqkeZ8+BkD7BgPtTi6kKY8UTA85zFByrrHwgF1VxrKWfEdxUjbn+K2VxkyTxUzW9Aa9aRWU3IkEMylD7r3q19TKwt0A4Hl2J7+oOK0vqCwACkGP4e3uP0oOddb+FGtJNpNPbuD6GGM+Qxit3wr8R6nSKE1izJgYLRxwVJBFWfq3Sl1FuWfAMgQRtIHbz9qrF3rVnTsq3HLOsxAHi9NpoOhW+o2XAb5aZzkCfzFeVXk+I7bANgT2KmfvFFB1WiiigKKKKAooooCkvxcP/jv7GiigrPwyPC//AEr+tWfTKBugAeP9AIoooNljg+4/MGa16v6ft/Q15RQSiOPvWD8H/qH9aKKDJh4axIw3v/8AzXlFBm/0j/pP61K030D2/vRRQRrKjdPeF/8AJqh/EP0n/OYmiigSXlEMYHDfl8sj8yT9zW+5z/3x/wCH96KKDRpx/uMO24D/APRT+uaX9SY7r4nADEDsDsmR5ZzRRQR0sKBZIVQWWWIA8R828zjk1lqsC3GPEOP+6vaKCydOOf8AvP8A4imgP+fcUUUC/X82/UH/AMRUTpp8P3/rRRQbdYK4/wDHVhf9Rabau7eMwJ/GiigvScD2Fe0UU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8" descr="data:image/jpeg;base64,/9j/4AAQSkZJRgABAQAAAQABAAD/2wCEAAkGBxMSEhQUExQWFRUWFx8aGBgYGBgaGRoeGhscGxgdGBsYHCggGR4lHRgcITEhJSkrLi4uHR8zODMsNygtLisBCgoKBQUFDgUFDisZExkrKysrKysrKysrKysrKysrKysrKysrKysrKysrKysrKysrKysrKysrKysrKysrKysrK//AABEIAMIBAwMBIgACEQEDEQH/xAAcAAACAgMBAQAAAAAAAAAAAAAABQQGAgMHAQj/xAA+EAACAQMDAgQEAwcDBAEFAQABAhEAAyEEEjEFQSJRYXEGEzKBkaGxB0JSYsHR8BQj4XKCsvEkFTOSosIW/8QAFAEBAAAAAAAAAAAAAAAAAAAAAP/EABQRAQAAAAAAAAAAAAAAAAAAAAD/2gAMAwEAAhEDEQA/AO4UUUUBRRRQFFFFAVF6nrlsW2uNmOB3YnCge5IE9qlVQv2j37ly5Z09sgRFw8T4tyCM9lD/AHjyoOc/FfxLqdde/wDjW/nFD4mIOzIgIg5AnP2kzmselfFhW6g1CPprykL80qB4zldzdxEnyIJBmTuv+l0KWUA3QVjgEADPPPfz/wDcDWdFtalWt3CmxgBiG25BznMwMz2XuKC+fDXWhqrfiAW8oX5ijjxCVZZ5Vhx5ZHIpzXCfhV9R0+6UuHb8sgWp+l1ZiCGZcFWG0DyYA8rFdq6T1O3qbQuWzg4IOGVhhlYdmBwRQTKKKKAooooCiiigKIorC7dCgsxCqBJJMAAckk8Cg0dT6gmnttduGFXyySTgADuScVxT4j+P7t29sVS14Oyi0DNq3+7k4lh3JzJaCoMVL+MPi861kOndoJdbKcArw15pH1GGC+S/9Rpt8JdAXTjeQWu3ILMeTjBhjjufueTQc/u6XW2bn+ovaa3cg732IVZIMqQ55YSWx6GeDXc/grrw1mnDM251A3GAJByrQMCRyPMGlI2MSCZ7NzI4GMRHNQfh2w2j1oWR8u6SB7NJQD1GyAP5j50HRAK9rwtWDXgKDZRXisDxXtAUUUUBRRRQFFFFAUUUUBRRRQFFFFAVWdTohd1V1yoIQBQfI7QR7/UfarNUPRWhuvGB4rn6Koz+H6UFY1dkrj5a3F5gtH4kiORjnJHHNKAwY4UKF5VGQhTOfEB6Rz2qy9aKJv3jAH2g+nftSHpl+xqZ+XcDqMfLWVgHHiQgeflQLuraGbSts4bgHBkjcpk8HznB8gSBVtV1S/0y42psFypIW/bJPiIgIxHYick+Y5GB1Pp/SYkHCkfSywRjgGIPtHnS/r/wpbKXGSGUrDKZxHcHyzMccR6hYvhr4ht622HtiPCCRzBJYFZHcbfzFOK4VoOsnpF1drH5LADxAwEVyDP8bqpYHz8J7RV50P7QLLQzOolZAmJLcL5yArGCJI4kiCF8oqo6P40tO7wZVH2PiNpKhgc+QInynPBg13xaiPEyA2T2g7wowCZ8IMcwJ7Ggt1E1RurfHiWkS40fLZym7AzDbIMwZI/CPOq30f8AaQG+aX3HZLx32wAVHmeAP+piAIAoOhdR+I7Vl7yuwX5VkXc+Xj3fgFB+/vXGOp/F9/rTizbD29IrTfbdsLgklUPiIAxHrHbupv8AV7mqv3NReBAvBNNaAkC8d0Qf5SrZxwYxIrpvwL8EWrFoLu3CfGRjew5MZgTOBxA8pILPh/4eC/7jIqsoCoo/hAGYiAPLn9QbLYhSRHGcDJ5796e3Onp2lYBM5zjkk486q/xP1W1pFD3Ly2wWAWJIJgwMYPBz7zwaBudJvAAPJkBhujEERIx9/TjA3dZ0ULafMi7bJJPYMGI9MgD7movwx1VdSi3FwGk4Mg45qx9Qs7rRGJlT+DA4/Cgj/wCprE6ilDX8x28+1Zo5oHmmvcUwpPoTTcUHtFFFAUUUUBRRRQFFFFAUUUUBRRRQeGo2kWGfGDB/of0FbdShKkAwexifykfrUXSakFVYnPBn34PrQK/ibpwv2nRmZQwIPscHuIkYwapHwx8Oppn22SQJkr4xmPrG24haIjPAMZNX3U6hWDEccEmRIMjg+p59a5507rpsa+7p7twkm5vtByCkESyQZ2xIiMgQ3G6A6hp2lf3ZA5jH4c1hrWUW2DfgDzPPvzWrQ65Li48LeTdweCPNTmDVT+NOuPaVhZVWaNwP2MHy578QM80FA/aVZUqzPdVSjbrajPiAhlI8sgYj6vTNL+IuuWnXTGwIYWSLqgFVFxhBPrtHHltFWbT/AAXcv7rutcsXJ2hW4LAGYgDdI/LIrfo/h3SWZtsgLIVbeY3MHBWVkExkY4VuxoMf2ZasJphbKYN25uPIyLSqR55VgY/hzUb4869uuW9PbALYDEY/dVRB47MOeZp10fpOyy1rf4CWS2xgMQLhaTkeJgQI/mPpXNuoWbi6gs1z5jpdUCF5BO4ECIAnEeZoHPxPcu29KbLKXtMyG253NBX6yDwuWAM8ljzUL4P61Zt6hn1YMNbCCBIwVgsJ7AAz6CugWNOt221q6fAoEFh9W24G/UAmfUcCld/pGmhDdtgC3tVBB8YE7Q2O8rPaDmglfDfU9NrdUp2gCxaFmwhIwlva2+OZY+Eeg7V2D4dVAnh/6ufMTj0k/jPnXDtT8DorzprjK4bhQXEgz37AqJMxPpxdPhTqur0wC6oBiqn/AHY5URJ9Y2jtmCOMqHU72oA5BI+x/KudfHPSLFxTFp7Q3DeuPk3Pz8LiMNETg4M1ctDqV1FsMZjt5H1OM/p7jlB1HS21uBDdTcWyqLtdsFgGIeSoUMYM4EZoGnw9plS2u1AnMAcckH86sV4So8u/2pPo1Krt2glfpEwMzHbApqHba0j6RiO5j+9BW7+XaAAAcAenvWVsVktsTEz51vS3QSdI3anFlpApLYEGm2lOKDfRRRQFFFFAUUUUBRRRQFFFFAUUUUGu+4AzUUaJXR1ZQVaQQQCpnmRUX4i6l8lViCxI8JYAxMT9j6H7c1q0/UCqbmJbdkQOPQ8f3oM9agYsp+kADvJjiuf/ABt8LrduPcAKl9rb1MENbAAafODtjyj1It2p6mGdeQPPMZxkc+XI/Cl3UtaHEAggYI4x3Ocj3GeaBT8OdeutaFq47b7R+WxuCfmAwQ6Ovnj1XuoxW3Ua627Qyw84nkssGQwEzmIjkieTUrpemtboTa5jsFYEGTPPr39fSo2v6ZZb5jFZaCD4vFJHIaSQeDEgZU55oEx1j3FeyAAPFyAJ58UL9JHBI5yfMCFotOCptvuLlSu5z4p3N9Q2hWBUFSP3oWBLRTHQdOb5Y3XBuUki6w8S7sQwGQp2rOPUTGc/9OGZfmcEzgBisbiymJzuCCR9Jz3JoMPiC0zafcgUsobZBmGIBBkjxELEeXrVX+HtKqXvmXJk3CTMeHauTkyQGYHPck1ciQsh1G3dtnd/GQMDt3HfBERECq9U0aIx2cF924H9zarFWn+YMYE5zQYaEXnu21YFlgNcJgAnwsyhYwNwY/cYinf/ANC/2llyzTMAwpO4KB4jgQJAPmJ9Z+ksN8sPEXcYwYjkj2mTzkecVMuaVmNsWypgRGdoyJLAfujsvYgGeKBV07Sf6ZHZGBdu0GAFkqIAlsETnJ4HArampCZcjc3hUFi1wmQQAiklYwSMAASeRWN/QWng7337jCi3krJAAwQoJiZEyCe1SdDpHccxsEhoUTAzyQWywzgZ9YoNnU+q6oWwmniGncxaDt7bASD7wDAPPnN6RpAqWhu3FTLHzP70epyPuay0+hY4UnOWUFSSTMkmeTPaDmh9JdtEZuQCSRtGPfYTE+scfegtNvkA4I7fYU1uXVCE9gM1TtP1GYkkEYzO4H+aePamdrqKupVpAPcgEN7Dv+HnQaLVwfMaJg5BOJHtyPvTFBSA6y0NZ8kOzOF3HHAPEmAJ9P0FWVFoMQtTdIajRW2w0GgnUV4DXtAUUUUBRRRQFFFFAUUUUBRRQaCs/G6XRbFyylu4w5S4YkR2aPyx59qp+i6xfuWw1+ydM2QLaMCu09iIwCIypHtipP7QNNqru5NNqbtsZDSzQB3gASeYkk8jjtQNHa1aakWX1T3Rt3EuCVUcwJyWM4AB5oL30zVteaFIMNwJme0T2xP409tIUIBgmeIHvgyT24yaX6TTrC5glQCAsGD9MYEz7T/TzfdXduLElsbQ07SfCPGSQeJk5I4HFBP1KKfFvNuP5twOZP1ACY7/ANsaLmmIJKztYTIBj1McQfOeYjuaiveuAEOxDEGA7KVEd22KIOY8UzkVM0l9jkrJAOT4jHBI2EAHEduD50EGzv2PbUIXgyJIRpidy4A7ckyQJ7Co2oVLe4KzoUZBEsTuPh3A/vEYMR+JwHdyywABgIfoYCY8w0TuUmBIEzHImtOq0W1gCsm40bhMD0JP1KckTEbTwRLAhZnY3Hv7ZUAwDADIzMvfPY+xEcSVl/SfVgEeFvGCJILIVBjAk7eZgHzp/c6XDldxbLLJAEhGxgDLZKk8THHFRtdpp+Wdx3A5eQIBWCWHH8wPfaPOg80xGzaDAKEbu53GCSQMnwyR+kipGjukrvRjLuPl8SFKyBB4xJnk8nuKLDIwbwmBKjsGwrPMYwF2EcRbae4rdrtIB4du4qd2BM+IyD3OM9u/AJoN15DudltAhPESWjyMSxz7+c8StREug3G2hvmA+MMoM4J+ndAhccTkiOKsXTbDC2BcO994kAeHcyzEnssnIjge1L7tlmYyoIjIUSMEEcAwOfMzPvQTuk32KGXRm+kAZ2ntO0THBP8ASseo64osFhE5JYJMECDuQzmcwPSaWah0IKkLmCUVYHhMgeEfxAecR25pgOtKVUbQ0xHiCnzMYJjA59KBTrdNvb5oCkqGJIJ3R6AgKe+cd/OKrXVPi7SpbexqPmWwQQdpO5vOIjv+lXS3qbhUFSADmAeBMCAR4+Ofv6VS+s6CyLy3rmmDAiPF9GZkncpj8h37UC39mfVtJ/q2t6a2yAidzEZAIwASTPf/ANV3GzkVzjpHQNIlxGtacBkyGW3gT/PEufTNdA0F3wjIPsKCWUrVW4vitD0G+1fipSODxShrsVkmrFA3oqFa1f3qTbug0GyiiigKKKKAooooCtWoSQRJ+xitta79wKpJwAKCgfFutuaa2f8AdUECQXaTgEnwtznAAJ5AxNVXoHTmVjqrxJ3jwwUMj90gyYBB9zg1s65fTUajKMwMYbaqFZJHhBmBlhMndOCMF9p02IifLhoADECOABkncWjtjgZ7ANSasK7MGVbbhYRlYDEkeIwHEETBgGQSTUkdQt5DqDCmCZIjzhfQ+hg8gHMf5LkrNpSI3ksVLEQY+kADOI8UZziai3rmxHu3GliwMOVkqJgxAjAEARwYGKCR1XqqlVDghiDAG4QfqAkMARjg+Y9q86bpdRdJA8KtwhKuNpiS4TeBPGSRzNZLv+VJVFU9mJ4WSGloghQQPMxmIjbrvjrSdOCfMw1xAwGwhiMjxFVMfSBHHtzQSdN067auKLrb7ZxydgEEiY4yJMggifarNob0jawPl4/EYMGNw+sETDd/tVE6j8Z60hCdMkPOxSAHJCliAj3JYgSYGMc+Vt+CurprdOjr4WXdbde6Osbhkmc95PvQRetH/anxf7d4eKBxIUyeR4hJ9hzkhRatb9wcEM1sceTluf4TJb8+DTvr1pyjJypYBwZyvcY5kiIx5d8KBYK/Mcsu91GzJnAGT25Kgex9RQe3LKoNgJ2ncMjxBjOZ4GXnjufOm/TbQVFLjNyQB2VAdp54J3HPr6mU/VrMrHzIKgSQOwAuKZ97Y/8AyHsXvRLAKWmY7nQlRnygHvnAAIPEGKBz8sAZ/hMR/nn/AJiqj/p9WUYoE8WPCSW5/dZoU9+faKd/EHUF0mnNy6TkhQAJPGYXvABP4k+lYX9pNmwAb1v5aG4FBlie88rBKwZlgPL1CM1hXIlCWWRgFGzyDjwEcxg5PbNbLettKNkkM5PiZh6T+8UIH6QZMYZ9T12n1JR7bMy3FzyQQY2MDB8JEj0PkRlXqdItssm1A7ONknfuMAk25HijiR3BndMkJekNoKQU37lkuFUlduTwIPuPxzUbX6Zrlp4ZSDtgwSIPmZIEyBkkeccVttMLZBcyGP0hv3gokiFkZyQR581lp7bXJZbVmYOfCPMLucZMx3AjyoFPw/qWQmzdUboJg5UDkyfMyDwO3ECrl0W+3DY9MflHP2NUzrmiu/MV0P8AunkMQZj93cInOAGjvEcU6+G70ZJAJ/dJz/zQXMVg9eqcV49Av1T0sv6gjimOpFKtUlB7Z6qQc050nUQaqt1K3aZyOKC6DWf5NeVWG1rf4KKC9UUUUBRRRQFV/wCL7im0wYvEHCkCZHkZ3eUQRntzVgNU7r3R715yTs2zguYHMQqid2CcQDk5oOZ6Qi3fAW2LYYbUB3MS2Y3vKgQMwYAMyWIWbpq7mxVUSQMbu5wIC7hmA3JAGBMilur+HAtzeSzMpEgksq+oAWfLBB/CamXLTHc5NxygEKpUAmMADIWJOZn3zIQv9OiyWc7mbMEtgmSSMHco9BAgx56tRaW9cVV5Ey5RWDBQPDlgDzxgQ3Oa2vYdmDO1oDPhXLdgo7ASQcQfz2iX8O6RizlnYsWAbbAIBJAkx3wYERBMxghK+FujPaHzXVQ2Q0gOwEjxHGTIBjPH3pz8f/B9rqWm2MB8xJNpxhgcYBOIYCCD6cV4uie2gVG3BiYWDAyBExHn2HM0907lrcN9QGYOR9wPL/DQcK6/8ddS0VltLctuLoACallhwsjDAqVYwCsg955AjP8AY71q8i6g7mYvc+Y8xtGDLDGGJGecBcefbb+is3trMuSQfEIMjAJEc+QP4VVX+BbS6jfb/wBtWZiyrIU7wweROMM3c5zHFBY+saYXAhHJIPJHcDt6T+A9qUF8hflpunYIU+EHbuGPQjH83pT3XEspI7GDyPpzgHtM58iORSK/cZQSSNzbWnuuAIIGcLnvMrQepbDFBLMASrYX95EYEk9vDGPammltpprJuHO2WIHnGdvvgfhUDQXfAdsrMQSO5yAw7d8eoGMUy6tpS+n2LLbmWfbepMnsIGaDkH7Qf2lXbWvsfLAK2bZFxSDDG5BIKniAoiYMMeJqQusHXFs6XS6Y6fTBl+YQEBhMwABAtLuB5kkgQKu2h+AdMzXruoRC95hMiYiAvOQZ8o4HrVp6X0W3pwVtIBIE5MmJgH0kk48ye9BC6j0nTWdIlvZCWUAQphxGAEIIMkx94qj9XsXA4IfCkSDtUxgx+8pG05GYgMJwB0bqNsMFUxt529zHYennVe6hppBuNADDaF8IfaOWIYAE5+nHH4AjLu0vI+WRBDF8SASQWBMYmIOIx5MekOgW6rq0EElUjaJgmCGnAgggjjExSzS2Bu2ooK8x9DZ4jbj6jEEjt6GpOndMYZYMbgJIxOdoHDHBEYJzJigXdWO7YVZQSDt+pfP6gFWJnggdpnmvAr2mtu4KjE7ZZc/0Ppgnipl7QJLAiHwQZWGkeESPC08AeRiDUpdwtCQw5JVgTHmQZYRM9+2JGaCy9M1KsvhMg9+341Lek/w9dBUQcdvXyx2pyaCHdSoV+1TO4tQ9QO1Ak1CVnYs1JOnk1O02moFz6Yk0U7Omr2ge0UUUBRRRQYXZ2mOYxSJbDjc93xOfKMDsFHvMSTzzVgqNsVO8sTyTJyTwPL0FBXNenhIKMo9mMTxO0QOR3H3pKqMUKi40TEgFTPHgOQAPTM+ck1Y+sFLmN7SI8SEeE8HJ8K8+U5jvSXV2AAq2gzDgYaDz+6seZ88e00C7Q6GFYWQjEwN31HMcyYBgTzBPtl4lg2WtwgCljLfbAA5y2QY7Sc0z6NomKMbwHlAgRBJyRljJzOP1MzqGjDqu5R4TIHkRwfec0EfXWXg/LJBCcfu4M4Pc4/PkTUPo/UHkqyY4zIaSZhwRjHGTM+s1YUQFQOcRS2/09R4iq7p7gxjjjOI9YoI3zCtw2wVA3BlCkbiDzunsSDx2qYXXfHePXj07ev2rzT2DO4j2iIwI+3/FbEtksIIgcxznjNB7cSQB2H6RH2x+tKNZpAZ8zicTkjcCfwMenrT28IUDil10Fsf5/kUEXpykZIX6QPt/cU8RQFA9P8z3qDZAXHrTBEBAoMLoDA47Qai6W4URADcugiN0gkQMFp74g+vlNbynaYwfzpbb0DgbRg78YJ9RuK4XA9uBjAoPNRfcvDMxUCYUNPBBDbWzMcR6eVQusIRbUuCC5jaFBB/eAKsR7ec+fexW9KVctPIzyT9p7cY4qMenq7yQBtwCOfNgZGQZ9R+GQqqdFdPH8tRDssBigI3Aq6ndIBA4nyHAio9rXKu9TuDK+QRtLSR9JiDEhSwwMzBMVfNZaQoVbjbB4OPUHkVR+qW2WJAZVYQYIaPphsZAmQ0cDgYoNWk2PckWiF4BEgH+LaQckZlWxkEHkm0W9HFsABY5Q579jklfcUm0Owpg7STBRgSpI9QAVYnv5gelPi21cCBPOIHnII98xB/UKre32bssc89gc95GM5/zAsPT+qI6jP41A1lsm1IEEH6WgwT5RwCPb07Ul0XUxLKwVbimNpMD8zj8aC6s4qJdSar69R1AcA2l2/xK0/5/nNWXp9w3APDFBjp9NU23Z9Kl29OO9bwsUEYaaipVFAUUUUBRRRQBqPctDkgT/UfrFSK0an8/8n9aBL1NYUhYB7OVOxPI5ME8wOOJxFIr94JuZ3dFjJQEtEdjACkx9Qk8xt+oWzU2QVO/z78elVnqFgq52wXbk9hABEx3zxEmeRGQe6DUlhttxCAAE5gkfveoHbn1pqeM5x+P2qt9K6ginYVZZzB27Qe8RmMyWOPXsHz3hwDLDO2c54n0/tQSbXArIgVoW6AMkAcSf6TW3eMZoNWokkKBjvj8qxtKZ4ipMZmjigg9SuGD6fnS1LneZNT+qqSJAkemag27BGSInsYoMi5Bjt2pnomkEc4pe+nP38pqd09SAZER3oNhsZzk+fl/as0UNtJGVJgz7j71tBmhaDzYMwBnn1961adskbSDMSeDEZHvP5Gt9YyKCN1MNsJX6gDEAEn0E+ZjHfj1FI1On3MWtgzksgJLAkyNqkyRliJ5HlG02rrWtKKsfST4j5Agxift7x5QamIDkM7sVHqTHAII7nBMd1nmgz6ahBEqrWyviB5VpJO4NPODOM53HANj095bskYgw6HkHMN6TGR5yDkGvNO3hLuJjO5TuBUj6uMiDJWI5iTk7l0ChxcTHhKx25ER5cDHt5UC7qGmZCJko2JAH+2eeJyhjjMT+K/VdJttFx5MDsM+xjnzqz3rc2j/ABARMeWQD+lVrSLLlrbT2K+WciDnkUCe91+3ZKr/AKe4VJ5DAR+Jn86vPRbqsoIVhORJJx270o1HT7d1YuopPmAJzznkVu6XpLVk+Ftv/dH9qC0UVqs3lYYNbaAooooCiiigKKKKAqNqmC+I5Hl3+33qTSzrJEeoz7xge2T+lBB1nUSCSexCIvMn94zx/bafOKqmrv3zcCxK+EMSSBM8KB4m+oksTyBzOH5IHYE4HoPMD15/Ko76aSpgkmTJgR5Y8h5ecUGI0MiHK7CZMwWbiABHBx+Xcg0y0lt7c7VCKGwW7gSOBkiICjk/asOk6eMyC0zjgTkH+Y5Oe/l5utmRjPbvt9T60EO9qXe5tt21LDlm5A7TH0yfc84EVM1j7FUOQZgGeCfT7xUm1ZCiB3yT3J9aQ/HOju3dOyWbnyiRBeJ28Zic/wDs0DjSXwQI4jHcH2Jyfv8AapZFUr9m+suGwbd8lmtNsFwjDiFgj1kNI7SPYXRTNBzz9qf7RV6Yi2rKi5fecEnagjloyTnCiPORieM6n9qvUXMs6ekJEe0H9aa/t20lwa1rjfS7kD02pbj8QZ/GqTpLWntMpvn5qsgaLTA7SezzEEdxQNtN+0XXoZ+YpzwyyP8APXmum/sw/a3c1OoTS6xVm54bdxZHi7BwSeeJ9q5Bd1mjZGHyHRv3SrSPuDEVh8J6Z7ms0wtglvn2yPTxrE0H2TUO5r4JAHsWlQfQSJP2BqVe4NUvQdULa82woFtRtBVwSSJkuRJYRGJ8PfJoLJe1TBog/TMHCnsQGPqRyP1FaX6gAsOSogg4IIOYkrO0/l5ExTPUWd4GYIyDGQfv+HtNKdZpUglyBnn+Hz8XYH9PsAFV6nrXHzFdi1poh2iAZEqREeISOV7wIHhX6K2yEhjGDOF3Nkkn+Bp7j0JwCYt3ULIKtbAgxzgg5ESAeDj/AAQatZi0+0kKdslAQRyJcAjcQIJkREHHkFm0TWlBG7ar4gsQniHYE+H18snzNb9DqTbPyWcsBw5gkHaCFcjGQZBjI+00zX9RKMEYNBY98SreIE9sw6n9JqwdJLqoHYZBgRyTC+f1T7knuaC1XXBEiCDzHcx/aquNOC8zkHwngkjz+wpyNTMgECUDhfIiPy7VEtKskmAG/Ce3tQLdclzfKkluIkgfaozakEj5ltlb/n0qH8TXLltvmfMQoIG0lgZP5ZFVPWfHNjT3offGJHJH2oOlaK8V/wDtufZiSPaDxTb/AOqOolgD7f8Auqn0fqdjUqHtPuHInFM7HU/FsNs+/IP9qBx//oF/wT+lFK7mltkyVz9/6UUFvooooCiiigKTdWVjdEAnw4A7mY8XYATifWnNebRzQVhNHsKpIZlElu+fIeWSJ/vXmstiMg/cgACMzJxTnVHbIUROST/n9fL7QW2M22A0/dRGYJB/pQL7GuKRtlpePCeJjlmwqgZJHmKsFi5H8zGf+PwpRqbInCALHYHj0jj2FMemGAAFCiBHIOexByI9fwoGQHnzWN1Awgz/AJ7V4t9Tgf57edeFs0Fb0OmbT65ssbd5YUH90iWjsAuGgZ+rgZNWk1H1QB8pUyD5HivXvdxPrQcr/bt0S62nbU21D2hHzVIMocKLiRxjaCOIUGvn10BYhJInEjP3A719edc6gpRgpRyQRtMEEERDKTke+PyrknUugaO07ObKabcMlXIUT5C4xAGRxj2oOPNYYCSDFdT/AGD/AA/cvao3gv8AsWtpa4QRLiGFtO0zBJ8h23Cp/wAM9B6bdtgXNRbuMcm2LogT2wQx9hHfkV174ee1atpbtottQBCKNqrPMRiZ59SaBtrrwS2zsSAoJMelKfhzo4tr8xwpdyWMACJJKr9p9p7Ux1LbiFzHJ9TiKmAUHm7maruruAXN276wBt4DARBYHy8Qn+YTnBadV1xtgBVLM2F8picnt7n27iqudU9wAMZKmZAEznbiJH6mPPJAdE8OwFoOJBB2gkQCckgYjuPy26jp6OyOwlrZLIR25DhfOQcqfIdwDRctGAYO3dlh2ZvCDA/7RIGJ8pK6lvwXEwz/AF8DOFJwfCY28SCO+JoI+q0CupgFhOSvaTBBHpgR6yOZqbZum0oU/TuBB8wQB9vFkfocTrfVMLZcANt3BoP1j937+GJ7ErzNVrQ/Gtm9bCl43MV8SlWB3FQtxBPyyJBPiiSSIFBYl1AN/BkEAGDkFozg8EZz/StlzWPbkMhZZORz6Eg80n6Nprg1F1bqeEnwP2KszGGP8UnP2+7XrautlmtJ8xlztJifSTgfegrTdXs6i4Rc2MAcYI78GagfEXwjpNche0R8xMNB8Sxx7jPBpPZ67pepN8l9+luqSIAVSwHacjcDjI7fhj1829A6721DiJS9tEAmRtZhAJIHl3oInwr1Z9BcGmvlShaFbgj0NdR02tW4MH8P61zPRdW0fUR8i8Alw8MF79iD2NOfh/4a1uhYbbnz7fMDBj0yaC+bmXAc4orG11SyQNw2nuGAke8UUF6ooooCiiigKKKKCPqtPuByftSJ7Rs+BN3MSxUe8QJNWWknxEoRN5J58hGfP86DX/pww+ph/wBzRPpnP2rO7pzG0EgR2xieM+gA84pT03Wo48Jcn+YuIkD6dwlTHoP0NWOxtIHIxJnn70Gjp1sIT2JyBOYHkOwn9amK+PdhJqDcslnmYgduSOY9Bwa2i6AIJ70G64ssfQzWVw81p1DEGR35B/zzrImBHmZ/4oEHWvhzT6pYJe2SCAyswx/Msw455HlVK1f7DtPcYldQ/JM7gSe0ZBiI59xnEdNt24nyJJH3yRRpYX2J58qDnOn/AGL6K2yObrnbyPqkgzI4jy710LpXTLNlVW0u1Yxkk59T29KlXl5/Gt2jWBP2/tQRXfa0nEicdgpMyPuTTDfilqSzGckMSJj6WJj9K2GVI9SQZ8uf1/L2oF/WdaqiSSAviJPBHeD5T2847YOC2Q5LLHvHGDhxOckjHvW3bbFtkYgqrH6mkr3XcTzhhk89+a1W/lgF1JWRtMcyGgbu+5TIyfSg3vpxEiRIOBypwZEckf8Aqk3U9SwJUoG9ZK7gZB5HhMkc45+kFabXbxZJJCk91JE+RU4Jgcjt3HNLOu675VpmZDdBmYjI47CDiRMcedBR+vtdsst3TXHUgQ1t2G1hgyyE+LuDxA8t2VVnRadG+eyGzbukBlUSiluDcj6Mk+Lj0FNtU1vUul1JYrKwwKtE/S4YSGEd6cFkuWwUt9irggLuHbHfjk+cUFv6VZ321LAbx9UNPHf2IzW+/aAbg7XjI7GT/wAYqF0G4yqkeZ8+BkD7BgPtTi6kKY8UTA85zFByrrHwgF1VxrKWfEdxUjbn+K2VxkyTxUzW9Aa9aRWU3IkEMylD7r3q19TKwt0A4Hl2J7+oOK0vqCwACkGP4e3uP0oOddb+FGtJNpNPbuD6GGM+Qxit3wr8R6nSKE1izJgYLRxwVJBFWfq3Sl1FuWfAMgQRtIHbz9qrF3rVnTsq3HLOsxAHi9NpoOhW+o2XAb5aZzkCfzFeVXk+I7bANgT2KmfvFFB1WiiigKKKKAooooCkvxcP/jv7GiigrPwyPC//AEr+tWfTKBugAeP9AIoooNljg+4/MGa16v6ft/Q15RQSiOPvWD8H/qH9aKKDJh4axIw3v/8AzXlFBm/0j/pP61K030D2/vRRQRrKjdPeF/8AJqh/EP0n/OYmiigSXlEMYHDfl8sj8yT9zW+5z/3x/wCH96KKDRpx/uMO24D/APRT+uaX9SY7r4nADEDsDsmR5ZzRRQR0sKBZIVQWWWIA8R828zjk1lqsC3GPEOP+6vaKCydOOf8AvP8A4imgP+fcUUUC/X82/UH/AMRUTpp8P3/rRRQbdYK4/wDHVhf9Rabau7eMwJ/GiigvScD2Fe0UU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8" name="Picture 12" descr="http://rudocs.exdat.com/data/155/154331/154331_html_2be7be5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28" y="2924944"/>
            <a:ext cx="4133506" cy="380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160337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Образы животных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86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" descr="data:image/jpeg;base64,/9j/4AAQSkZJRgABAQAAAQABAAD/2wCEAAkGBxMSEhQUExQWFRUWFx8aGBgYGBgaGRoeGhscGxgdGBsYHCggGR4lHRgcITEhJSkrLi4uHR8zODMsNygtLisBCgoKBQUFDgUFDisZExkrKysrKysrKysrKysrKysrKysrKysrKysrKysrKysrKysrKysrKysrKysrKysrKysrK//AABEIAMIBAwMBIgACEQEDEQH/xAAcAAACAgMBAQAAAAAAAAAAAAAABQQGAgMHAQj/xAA+EAACAQMDAgQEAwcDBAEFAQABAhEAAyEEEjEFQSJRYXEGEzKBkaGxB0JSYsHR8BQj4XKCsvEkFTOSosIW/8QAFAEBAAAAAAAAAAAAAAAAAAAAAP/EABQRAQAAAAAAAAAAAAAAAAAAAAD/2gAMAwEAAhEDEQA/AO4UUUUBRRRQFFFFAVF6nrlsW2uNmOB3YnCge5IE9qlVQv2j37ly5Z09sgRFw8T4tyCM9lD/AHjyoOc/FfxLqdde/wDjW/nFD4mIOzIgIg5AnP2kzmselfFhW6g1CPprykL80qB4zldzdxEnyIJBmTuv+l0KWUA3QVjgEADPPPfz/wDcDWdFtalWt3CmxgBiG25BznMwMz2XuKC+fDXWhqrfiAW8oX5ijjxCVZZ5Vhx5ZHIpzXCfhV9R0+6UuHb8sgWp+l1ZiCGZcFWG0DyYA8rFdq6T1O3qbQuWzg4IOGVhhlYdmBwRQTKKKKAooooCiiigKIorC7dCgsxCqBJJMAAckk8Cg0dT6gmnttduGFXyySTgADuScVxT4j+P7t29sVS14Oyi0DNq3+7k4lh3JzJaCoMVL+MPi861kOndoJdbKcArw15pH1GGC+S/9Rpt8JdAXTjeQWu3ILMeTjBhjjufueTQc/u6XW2bn+ovaa3cg732IVZIMqQ55YSWx6GeDXc/grrw1mnDM251A3GAJByrQMCRyPMGlI2MSCZ7NzI4GMRHNQfh2w2j1oWR8u6SB7NJQD1GyAP5j50HRAK9rwtWDXgKDZRXisDxXtAUUUUBRRRQFFFFAUUUUBRRRQFFFFAVWdTohd1V1yoIQBQfI7QR7/UfarNUPRWhuvGB4rn6Koz+H6UFY1dkrj5a3F5gtH4kiORjnJHHNKAwY4UKF5VGQhTOfEB6Rz2qy9aKJv3jAH2g+nftSHpl+xqZ+XcDqMfLWVgHHiQgeflQLuraGbSts4bgHBkjcpk8HznB8gSBVtV1S/0y42psFypIW/bJPiIgIxHYick+Y5GB1Pp/SYkHCkfSywRjgGIPtHnS/r/wpbKXGSGUrDKZxHcHyzMccR6hYvhr4ht622HtiPCCRzBJYFZHcbfzFOK4VoOsnpF1drH5LADxAwEVyDP8bqpYHz8J7RV50P7QLLQzOolZAmJLcL5yArGCJI4kiCF8oqo6P40tO7wZVH2PiNpKhgc+QInynPBg13xaiPEyA2T2g7wowCZ8IMcwJ7Ggt1E1RurfHiWkS40fLZym7AzDbIMwZI/CPOq30f8AaQG+aX3HZLx32wAVHmeAP+piAIAoOhdR+I7Vl7yuwX5VkXc+Xj3fgFB+/vXGOp/F9/rTizbD29IrTfbdsLgklUPiIAxHrHbupv8AV7mqv3NReBAvBNNaAkC8d0Qf5SrZxwYxIrpvwL8EWrFoLu3CfGRjew5MZgTOBxA8pILPh/4eC/7jIqsoCoo/hAGYiAPLn9QbLYhSRHGcDJ5796e3Onp2lYBM5zjkk486q/xP1W1pFD3Ly2wWAWJIJgwMYPBz7zwaBudJvAAPJkBhujEERIx9/TjA3dZ0ULafMi7bJJPYMGI9MgD7movwx1VdSi3FwGk4Mg45qx9Qs7rRGJlT+DA4/Cgj/wCprE6ilDX8x28+1Zo5oHmmvcUwpPoTTcUHtFFFAUUUUBRRRQFFFFAUUUUBRRRQeGo2kWGfGDB/of0FbdShKkAwexifykfrUXSakFVYnPBn34PrQK/ibpwv2nRmZQwIPscHuIkYwapHwx8Oppn22SQJkr4xmPrG24haIjPAMZNX3U6hWDEccEmRIMjg+p59a5507rpsa+7p7twkm5vtByCkESyQZ2xIiMgQ3G6A6hp2lf3ZA5jH4c1hrWUW2DfgDzPPvzWrQ65Li48LeTdweCPNTmDVT+NOuPaVhZVWaNwP2MHy578QM80FA/aVZUqzPdVSjbrajPiAhlI8sgYj6vTNL+IuuWnXTGwIYWSLqgFVFxhBPrtHHltFWbT/AAXcv7rutcsXJ2hW4LAGYgDdI/LIrfo/h3SWZtsgLIVbeY3MHBWVkExkY4VuxoMf2ZasJphbKYN25uPIyLSqR55VgY/hzUb4869uuW9PbALYDEY/dVRB47MOeZp10fpOyy1rf4CWS2xgMQLhaTkeJgQI/mPpXNuoWbi6gs1z5jpdUCF5BO4ECIAnEeZoHPxPcu29KbLKXtMyG253NBX6yDwuWAM8ljzUL4P61Zt6hn1YMNbCCBIwVgsJ7AAz6CugWNOt221q6fAoEFh9W24G/UAmfUcCld/pGmhDdtgC3tVBB8YE7Q2O8rPaDmglfDfU9NrdUp2gCxaFmwhIwlva2+OZY+Eeg7V2D4dVAnh/6ufMTj0k/jPnXDtT8DorzprjK4bhQXEgz37AqJMxPpxdPhTqur0wC6oBiqn/AHY5URJ9Y2jtmCOMqHU72oA5BI+x/KudfHPSLFxTFp7Q3DeuPk3Pz8LiMNETg4M1ctDqV1FsMZjt5H1OM/p7jlB1HS21uBDdTcWyqLtdsFgGIeSoUMYM4EZoGnw9plS2u1AnMAcckH86sV4So8u/2pPo1Krt2glfpEwMzHbApqHba0j6RiO5j+9BW7+XaAAAcAenvWVsVktsTEz51vS3QSdI3anFlpApLYEGm2lOKDfRRRQFFFFAUUUUBRRRQFFFFAUUUUGu+4AzUUaJXR1ZQVaQQQCpnmRUX4i6l8lViCxI8JYAxMT9j6H7c1q0/UCqbmJbdkQOPQ8f3oM9agYsp+kADvJjiuf/ABt8LrduPcAKl9rb1MENbAAafODtjyj1It2p6mGdeQPPMZxkc+XI/Cl3UtaHEAggYI4x3Ocj3GeaBT8OdeutaFq47b7R+WxuCfmAwQ6Ovnj1XuoxW3Ua627Qyw84nkssGQwEzmIjkieTUrpemtboTa5jsFYEGTPPr39fSo2v6ZZb5jFZaCD4vFJHIaSQeDEgZU55oEx1j3FeyAAPFyAJ58UL9JHBI5yfMCFotOCptvuLlSu5z4p3N9Q2hWBUFSP3oWBLRTHQdOb5Y3XBuUki6w8S7sQwGQp2rOPUTGc/9OGZfmcEzgBisbiymJzuCCR9Jz3JoMPiC0zafcgUsobZBmGIBBkjxELEeXrVX+HtKqXvmXJk3CTMeHauTkyQGYHPck1ciQsh1G3dtnd/GQMDt3HfBERECq9U0aIx2cF924H9zarFWn+YMYE5zQYaEXnu21YFlgNcJgAnwsyhYwNwY/cYinf/ANC/2llyzTMAwpO4KB4jgQJAPmJ9Z+ksN8sPEXcYwYjkj2mTzkecVMuaVmNsWypgRGdoyJLAfujsvYgGeKBV07Sf6ZHZGBdu0GAFkqIAlsETnJ4HArampCZcjc3hUFi1wmQQAiklYwSMAASeRWN/QWng7337jCi3krJAAwQoJiZEyCe1SdDpHccxsEhoUTAzyQWywzgZ9YoNnU+q6oWwmniGncxaDt7bASD7wDAPPnN6RpAqWhu3FTLHzP70epyPuay0+hY4UnOWUFSSTMkmeTPaDmh9JdtEZuQCSRtGPfYTE+scfegtNvkA4I7fYU1uXVCE9gM1TtP1GYkkEYzO4H+aePamdrqKupVpAPcgEN7Dv+HnQaLVwfMaJg5BOJHtyPvTFBSA6y0NZ8kOzOF3HHAPEmAJ9P0FWVFoMQtTdIajRW2w0GgnUV4DXtAUUUUBRRRQFFFFAUUUUBRRQaCs/G6XRbFyylu4w5S4YkR2aPyx59qp+i6xfuWw1+ydM2QLaMCu09iIwCIypHtipP7QNNqru5NNqbtsZDSzQB3gASeYkk8jjtQNHa1aakWX1T3Rt3EuCVUcwJyWM4AB5oL30zVteaFIMNwJme0T2xP409tIUIBgmeIHvgyT24yaX6TTrC5glQCAsGD9MYEz7T/TzfdXduLElsbQ07SfCPGSQeJk5I4HFBP1KKfFvNuP5twOZP1ACY7/ANsaLmmIJKztYTIBj1McQfOeYjuaiveuAEOxDEGA7KVEd22KIOY8UzkVM0l9jkrJAOT4jHBI2EAHEduD50EGzv2PbUIXgyJIRpidy4A7ckyQJ7Co2oVLe4KzoUZBEsTuPh3A/vEYMR+JwHdyywABgIfoYCY8w0TuUmBIEzHImtOq0W1gCsm40bhMD0JP1KckTEbTwRLAhZnY3Hv7ZUAwDADIzMvfPY+xEcSVl/SfVgEeFvGCJILIVBjAk7eZgHzp/c6XDldxbLLJAEhGxgDLZKk8THHFRtdpp+Wdx3A5eQIBWCWHH8wPfaPOg80xGzaDAKEbu53GCSQMnwyR+kipGjukrvRjLuPl8SFKyBB4xJnk8nuKLDIwbwmBKjsGwrPMYwF2EcRbae4rdrtIB4du4qd2BM+IyD3OM9u/AJoN15DudltAhPESWjyMSxz7+c8StREug3G2hvmA+MMoM4J+ndAhccTkiOKsXTbDC2BcO994kAeHcyzEnssnIjge1L7tlmYyoIjIUSMEEcAwOfMzPvQTuk32KGXRm+kAZ2ntO0THBP8ASseo64osFhE5JYJMECDuQzmcwPSaWah0IKkLmCUVYHhMgeEfxAecR25pgOtKVUbQ0xHiCnzMYJjA59KBTrdNvb5oCkqGJIJ3R6AgKe+cd/OKrXVPi7SpbexqPmWwQQdpO5vOIjv+lXS3qbhUFSADmAeBMCAR4+Ofv6VS+s6CyLy3rmmDAiPF9GZkncpj8h37UC39mfVtJ/q2t6a2yAidzEZAIwASTPf/ANV3GzkVzjpHQNIlxGtacBkyGW3gT/PEufTNdA0F3wjIPsKCWUrVW4vitD0G+1fipSODxShrsVkmrFA3oqFa1f3qTbug0GyiiigKKKKAooooCtWoSQRJ+xitta79wKpJwAKCgfFutuaa2f8AdUECQXaTgEnwtznAAJ5AxNVXoHTmVjqrxJ3jwwUMj90gyYBB9zg1s65fTUajKMwMYbaqFZJHhBmBlhMndOCMF9p02IifLhoADECOABkncWjtjgZ7ANSasK7MGVbbhYRlYDEkeIwHEETBgGQSTUkdQt5DqDCmCZIjzhfQ+hg8gHMf5LkrNpSI3ksVLEQY+kADOI8UZziai3rmxHu3GliwMOVkqJgxAjAEARwYGKCR1XqqlVDghiDAG4QfqAkMARjg+Y9q86bpdRdJA8KtwhKuNpiS4TeBPGSRzNZLv+VJVFU9mJ4WSGloghQQPMxmIjbrvjrSdOCfMw1xAwGwhiMjxFVMfSBHHtzQSdN067auKLrb7ZxydgEEiY4yJMggifarNob0jawPl4/EYMGNw+sETDd/tVE6j8Z60hCdMkPOxSAHJCliAj3JYgSYGMc+Vt+CurprdOjr4WXdbde6Osbhkmc95PvQRetH/anxf7d4eKBxIUyeR4hJ9hzkhRatb9wcEM1sceTluf4TJb8+DTvr1pyjJypYBwZyvcY5kiIx5d8KBYK/Mcsu91GzJnAGT25Kgex9RQe3LKoNgJ2ncMjxBjOZ4GXnjufOm/TbQVFLjNyQB2VAdp54J3HPr6mU/VrMrHzIKgSQOwAuKZ97Y/8AyHsXvRLAKWmY7nQlRnygHvnAAIPEGKBz8sAZ/hMR/nn/AJiqj/p9WUYoE8WPCSW5/dZoU9+faKd/EHUF0mnNy6TkhQAJPGYXvABP4k+lYX9pNmwAb1v5aG4FBlie88rBKwZlgPL1CM1hXIlCWWRgFGzyDjwEcxg5PbNbLettKNkkM5PiZh6T+8UIH6QZMYZ9T12n1JR7bMy3FzyQQY2MDB8JEj0PkRlXqdItssm1A7ONknfuMAk25HijiR3BndMkJekNoKQU37lkuFUlduTwIPuPxzUbX6Zrlp4ZSDtgwSIPmZIEyBkkeccVttMLZBcyGP0hv3gokiFkZyQR581lp7bXJZbVmYOfCPMLucZMx3AjyoFPw/qWQmzdUboJg5UDkyfMyDwO3ECrl0W+3DY9MflHP2NUzrmiu/MV0P8AunkMQZj93cInOAGjvEcU6+G70ZJAJ/dJz/zQXMVg9eqcV49Av1T0sv6gjimOpFKtUlB7Z6qQc050nUQaqt1K3aZyOKC6DWf5NeVWG1rf4KKC9UUUUBRRRQFV/wCL7im0wYvEHCkCZHkZ3eUQRntzVgNU7r3R715yTs2zguYHMQqid2CcQDk5oOZ6Qi3fAW2LYYbUB3MS2Y3vKgQMwYAMyWIWbpq7mxVUSQMbu5wIC7hmA3JAGBMilur+HAtzeSzMpEgksq+oAWfLBB/CamXLTHc5NxygEKpUAmMADIWJOZn3zIQv9OiyWc7mbMEtgmSSMHco9BAgx56tRaW9cVV5Ey5RWDBQPDlgDzxgQ3Oa2vYdmDO1oDPhXLdgo7ASQcQfz2iX8O6RizlnYsWAbbAIBJAkx3wYERBMxghK+FujPaHzXVQ2Q0gOwEjxHGTIBjPH3pz8f/B9rqWm2MB8xJNpxhgcYBOIYCCD6cV4uie2gVG3BiYWDAyBExHn2HM0907lrcN9QGYOR9wPL/DQcK6/8ddS0VltLctuLoACallhwsjDAqVYwCsg955AjP8AY71q8i6g7mYvc+Y8xtGDLDGGJGecBcefbb+is3trMuSQfEIMjAJEc+QP4VVX+BbS6jfb/wBtWZiyrIU7wweROMM3c5zHFBY+saYXAhHJIPJHcDt6T+A9qUF8hflpunYIU+EHbuGPQjH83pT3XEspI7GDyPpzgHtM58iORSK/cZQSSNzbWnuuAIIGcLnvMrQepbDFBLMASrYX95EYEk9vDGPammltpprJuHO2WIHnGdvvgfhUDQXfAdsrMQSO5yAw7d8eoGMUy6tpS+n2LLbmWfbepMnsIGaDkH7Qf2lXbWvsfLAK2bZFxSDDG5BIKniAoiYMMeJqQusHXFs6XS6Y6fTBl+YQEBhMwABAtLuB5kkgQKu2h+AdMzXruoRC95hMiYiAvOQZ8o4HrVp6X0W3pwVtIBIE5MmJgH0kk48ye9BC6j0nTWdIlvZCWUAQphxGAEIIMkx94qj9XsXA4IfCkSDtUxgx+8pG05GYgMJwB0bqNsMFUxt529zHYennVe6hppBuNADDaF8IfaOWIYAE5+nHH4AjLu0vI+WRBDF8SASQWBMYmIOIx5MekOgW6rq0EElUjaJgmCGnAgggjjExSzS2Bu2ooK8x9DZ4jbj6jEEjt6GpOndMYZYMbgJIxOdoHDHBEYJzJigXdWO7YVZQSDt+pfP6gFWJnggdpnmvAr2mtu4KjE7ZZc/0Ppgnipl7QJLAiHwQZWGkeESPC08AeRiDUpdwtCQw5JVgTHmQZYRM9+2JGaCy9M1KsvhMg9+341Lek/w9dBUQcdvXyx2pyaCHdSoV+1TO4tQ9QO1Ak1CVnYs1JOnk1O02moFz6Yk0U7Omr2ge0UUUBRRRQYXZ2mOYxSJbDjc93xOfKMDsFHvMSTzzVgqNsVO8sTyTJyTwPL0FBXNenhIKMo9mMTxO0QOR3H3pKqMUKi40TEgFTPHgOQAPTM+ck1Y+sFLmN7SI8SEeE8HJ8K8+U5jvSXV2AAq2gzDgYaDz+6seZ88e00C7Q6GFYWQjEwN31HMcyYBgTzBPtl4lg2WtwgCljLfbAA5y2QY7Sc0z6NomKMbwHlAgRBJyRljJzOP1MzqGjDqu5R4TIHkRwfec0EfXWXg/LJBCcfu4M4Pc4/PkTUPo/UHkqyY4zIaSZhwRjHGTM+s1YUQFQOcRS2/09R4iq7p7gxjjjOI9YoI3zCtw2wVA3BlCkbiDzunsSDx2qYXXfHePXj07ev2rzT2DO4j2iIwI+3/FbEtksIIgcxznjNB7cSQB2H6RH2x+tKNZpAZ8zicTkjcCfwMenrT28IUDil10Fsf5/kUEXpykZIX6QPt/cU8RQFA9P8z3qDZAXHrTBEBAoMLoDA47Qai6W4URADcugiN0gkQMFp74g+vlNbynaYwfzpbb0DgbRg78YJ9RuK4XA9uBjAoPNRfcvDMxUCYUNPBBDbWzMcR6eVQusIRbUuCC5jaFBB/eAKsR7ec+fexW9KVctPIzyT9p7cY4qMenq7yQBtwCOfNgZGQZ9R+GQqqdFdPH8tRDssBigI3Aq6ndIBA4nyHAio9rXKu9TuDK+QRtLSR9JiDEhSwwMzBMVfNZaQoVbjbB4OPUHkVR+qW2WJAZVYQYIaPphsZAmQ0cDgYoNWk2PckWiF4BEgH+LaQckZlWxkEHkm0W9HFsABY5Q579jklfcUm0Owpg7STBRgSpI9QAVYnv5gelPi21cCBPOIHnII98xB/UKre32bssc89gc95GM5/zAsPT+qI6jP41A1lsm1IEEH6WgwT5RwCPb07Ul0XUxLKwVbimNpMD8zj8aC6s4qJdSar69R1AcA2l2/xK0/5/nNWXp9w3APDFBjp9NU23Z9Kl29OO9bwsUEYaaipVFAUUUUBRRRQBqPctDkgT/UfrFSK0an8/8n9aBL1NYUhYB7OVOxPI5ME8wOOJxFIr94JuZ3dFjJQEtEdjACkx9Qk8xt+oWzU2QVO/z78elVnqFgq52wXbk9hABEx3zxEmeRGQe6DUlhttxCAAE5gkfveoHbn1pqeM5x+P2qt9K6ginYVZZzB27Qe8RmMyWOPXsHz3hwDLDO2c54n0/tQSbXArIgVoW6AMkAcSf6TW3eMZoNWokkKBjvj8qxtKZ4ipMZmjigg9SuGD6fnS1LneZNT+qqSJAkemag27BGSInsYoMi5Bjt2pnomkEc4pe+nP38pqd09SAZER3oNhsZzk+fl/as0UNtJGVJgz7j71tBmhaDzYMwBnn1961adskbSDMSeDEZHvP5Gt9YyKCN1MNsJX6gDEAEn0E+ZjHfj1FI1On3MWtgzksgJLAkyNqkyRliJ5HlG02rrWtKKsfST4j5Agxift7x5QamIDkM7sVHqTHAII7nBMd1nmgz6ahBEqrWyviB5VpJO4NPODOM53HANj095bskYgw6HkHMN6TGR5yDkGvNO3hLuJjO5TuBUj6uMiDJWI5iTk7l0ChxcTHhKx25ER5cDHt5UC7qGmZCJko2JAH+2eeJyhjjMT+K/VdJttFx5MDsM+xjnzqz3rc2j/ABARMeWQD+lVrSLLlrbT2K+WciDnkUCe91+3ZKr/AKe4VJ5DAR+Jn86vPRbqsoIVhORJJx270o1HT7d1YuopPmAJzznkVu6XpLVk+Ftv/dH9qC0UVqs3lYYNbaAooooCiiigKKKKAqNqmC+I5Hl3+33qTSzrJEeoz7xge2T+lBB1nUSCSexCIvMn94zx/bafOKqmrv3zcCxK+EMSSBM8KB4m+oksTyBzOH5IHYE4HoPMD15/Ko76aSpgkmTJgR5Y8h5ecUGI0MiHK7CZMwWbiABHBx+Xcg0y0lt7c7VCKGwW7gSOBkiICjk/asOk6eMyC0zjgTkH+Y5Oe/l5utmRjPbvt9T60EO9qXe5tt21LDlm5A7TH0yfc84EVM1j7FUOQZgGeCfT7xUm1ZCiB3yT3J9aQ/HOju3dOyWbnyiRBeJ28Zic/wDs0DjSXwQI4jHcH2Jyfv8AapZFUr9m+suGwbd8lmtNsFwjDiFgj1kNI7SPYXRTNBzz9qf7RV6Yi2rKi5fecEnagjloyTnCiPORieM6n9qvUXMs6ekJEe0H9aa/t20lwa1rjfS7kD02pbj8QZ/GqTpLWntMpvn5qsgaLTA7SezzEEdxQNtN+0XXoZ+YpzwyyP8APXmum/sw/a3c1OoTS6xVm54bdxZHi7BwSeeJ9q5Bd1mjZGHyHRv3SrSPuDEVh8J6Z7ms0wtglvn2yPTxrE0H2TUO5r4JAHsWlQfQSJP2BqVe4NUvQdULa82woFtRtBVwSSJkuRJYRGJ8PfJoLJe1TBog/TMHCnsQGPqRyP1FaX6gAsOSogg4IIOYkrO0/l5ExTPUWd4GYIyDGQfv+HtNKdZpUglyBnn+Hz8XYH9PsAFV6nrXHzFdi1poh2iAZEqREeISOV7wIHhX6K2yEhjGDOF3Nkkn+Bp7j0JwCYt3ULIKtbAgxzgg5ESAeDj/AAQatZi0+0kKdslAQRyJcAjcQIJkREHHkFm0TWlBG7ar4gsQniHYE+H18snzNb9DqTbPyWcsBw5gkHaCFcjGQZBjI+00zX9RKMEYNBY98SreIE9sw6n9JqwdJLqoHYZBgRyTC+f1T7knuaC1XXBEiCDzHcx/aquNOC8zkHwngkjz+wpyNTMgECUDhfIiPy7VEtKskmAG/Ce3tQLdclzfKkluIkgfaozakEj5ltlb/n0qH8TXLltvmfMQoIG0lgZP5ZFVPWfHNjT3offGJHJH2oOlaK8V/wDtufZiSPaDxTb/AOqOolgD7f8Auqn0fqdjUqHtPuHInFM7HU/FsNs+/IP9qBx//oF/wT+lFK7mltkyVz9/6UUFvooooCiiigKTdWVjdEAnw4A7mY8XYATifWnNebRzQVhNHsKpIZlElu+fIeWSJ/vXmstiMg/cgACMzJxTnVHbIUROST/n9fL7QW2M22A0/dRGYJB/pQL7GuKRtlpePCeJjlmwqgZJHmKsFi5H8zGf+PwpRqbInCALHYHj0jj2FMemGAAFCiBHIOexByI9fwoGQHnzWN1Awgz/AJ7V4t9Tgf57edeFs0Fb0OmbT65ssbd5YUH90iWjsAuGgZ+rgZNWk1H1QB8pUyD5HivXvdxPrQcr/bt0S62nbU21D2hHzVIMocKLiRxjaCOIUGvn10BYhJInEjP3A719edc6gpRgpRyQRtMEEERDKTke+PyrknUugaO07ObKabcMlXIUT5C4xAGRxj2oOPNYYCSDFdT/AGD/AA/cvao3gv8AsWtpa4QRLiGFtO0zBJ8h23Cp/wAM9B6bdtgXNRbuMcm2LogT2wQx9hHfkV174ee1atpbtottQBCKNqrPMRiZ59SaBtrrwS2zsSAoJMelKfhzo4tr8xwpdyWMACJJKr9p9p7Ux1LbiFzHJ9TiKmAUHm7maruruAXN276wBt4DARBYHy8Qn+YTnBadV1xtgBVLM2F8picnt7n27iqudU9wAMZKmZAEznbiJH6mPPJAdE8OwFoOJBB2gkQCckgYjuPy26jp6OyOwlrZLIR25DhfOQcqfIdwDRctGAYO3dlh2ZvCDA/7RIGJ8pK6lvwXEwz/AF8DOFJwfCY28SCO+JoI+q0CupgFhOSvaTBBHpgR6yOZqbZum0oU/TuBB8wQB9vFkfocTrfVMLZcANt3BoP1j937+GJ7ErzNVrQ/Gtm9bCl43MV8SlWB3FQtxBPyyJBPiiSSIFBYl1AN/BkEAGDkFozg8EZz/StlzWPbkMhZZORz6Eg80n6Nprg1F1bqeEnwP2KszGGP8UnP2+7XrautlmtJ8xlztJifSTgfegrTdXs6i4Rc2MAcYI78GagfEXwjpNche0R8xMNB8Sxx7jPBpPZ67pepN8l9+luqSIAVSwHacjcDjI7fhj1829A6721DiJS9tEAmRtZhAJIHl3oInwr1Z9BcGmvlShaFbgj0NdR02tW4MH8P61zPRdW0fUR8i8Alw8MF79iD2NOfh/4a1uhYbbnz7fMDBj0yaC+bmXAc4orG11SyQNw2nuGAke8UUF6ooooCiiigKKKKCPqtPuByftSJ7Rs+BN3MSxUe8QJNWWknxEoRN5J58hGfP86DX/pww+ph/wBzRPpnP2rO7pzG0EgR2xieM+gA84pT03Wo48Jcn+YuIkD6dwlTHoP0NWOxtIHIxJnn70Gjp1sIT2JyBOYHkOwn9amK+PdhJqDcslnmYgduSOY9Bwa2i6AIJ70G64ssfQzWVw81p1DEGR35B/zzrImBHmZ/4oEHWvhzT6pYJe2SCAyswx/Msw455HlVK1f7DtPcYldQ/JM7gSe0ZBiI59xnEdNt24nyJJH3yRRpYX2J58qDnOn/AGL6K2yObrnbyPqkgzI4jy710LpXTLNlVW0u1Yxkk59T29KlXl5/Gt2jWBP2/tQRXfa0nEicdgpMyPuTTDfilqSzGckMSJj6WJj9K2GVI9SQZ8uf1/L2oF/WdaqiSSAviJPBHeD5T2847YOC2Q5LLHvHGDhxOckjHvW3bbFtkYgqrH6mkr3XcTzhhk89+a1W/lgF1JWRtMcyGgbu+5TIyfSg3vpxEiRIOBypwZEckf8Aqk3U9SwJUoG9ZK7gZB5HhMkc45+kFabXbxZJJCk91JE+RU4Jgcjt3HNLOu675VpmZDdBmYjI47CDiRMcedBR+vtdsst3TXHUgQ1t2G1hgyyE+LuDxA8t2VVnRadG+eyGzbukBlUSiluDcj6Mk+Lj0FNtU1vUul1JYrKwwKtE/S4YSGEd6cFkuWwUt9irggLuHbHfjk+cUFv6VZ321LAbx9UNPHf2IzW+/aAbg7XjI7GT/wAYqF0G4yqkeZ8+BkD7BgPtTi6kKY8UTA85zFByrrHwgF1VxrKWfEdxUjbn+K2VxkyTxUzW9Aa9aRWU3IkEMylD7r3q19TKwt0A4Hl2J7+oOK0vqCwACkGP4e3uP0oOddb+FGtJNpNPbuD6GGM+Qxit3wr8R6nSKE1izJgYLRxwVJBFWfq3Sl1FuWfAMgQRtIHbz9qrF3rVnTsq3HLOsxAHi9NpoOhW+o2XAb5aZzkCfzFeVXk+I7bANgT2KmfvFFB1WiiigKKKKAooooCkvxcP/jv7GiigrPwyPC//AEr+tWfTKBugAeP9AIoooNljg+4/MGa16v6ft/Q15RQSiOPvWD8H/qH9aKKDJh4axIw3v/8AzXlFBm/0j/pP61K030D2/vRRQRrKjdPeF/8AJqh/EP0n/OYmiigSXlEMYHDfl8sj8yT9zW+5z/3x/wCH96KKDRpx/uMO24D/APRT+uaX9SY7r4nADEDsDsmR5ZzRRQR0sKBZIVQWWWIA8R828zjk1lqsC3GPEOP+6vaKCydOOf8AvP8A4imgP+fcUUUC/X82/UH/AMRUTpp8P3/rRRQbdYK4/wDHVhf9Rabau7eMwJ/GiigvScD2Fe0UU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8" descr="data:image/jpeg;base64,/9j/4AAQSkZJRgABAQAAAQABAAD/2wCEAAkGBxMSEhQUExQWFRUWFx8aGBgYGBgaGRoeGhscGxgdGBsYHCggGR4lHRgcITEhJSkrLi4uHR8zODMsNygtLisBCgoKBQUFDgUFDisZExkrKysrKysrKysrKysrKysrKysrKysrKysrKysrKysrKysrKysrKysrKysrKysrKysrK//AABEIAMIBAwMBIgACEQEDEQH/xAAcAAACAgMBAQAAAAAAAAAAAAAABQQGAgMHAQj/xAA+EAACAQMDAgQEAwcDBAEFAQABAhEAAyEEEjEFQSJRYXEGEzKBkaGxB0JSYsHR8BQj4XKCsvEkFTOSosIW/8QAFAEBAAAAAAAAAAAAAAAAAAAAAP/EABQRAQAAAAAAAAAAAAAAAAAAAAD/2gAMAwEAAhEDEQA/AO4UUUUBRRRQFFFFAVF6nrlsW2uNmOB3YnCge5IE9qlVQv2j37ly5Z09sgRFw8T4tyCM9lD/AHjyoOc/FfxLqdde/wDjW/nFD4mIOzIgIg5AnP2kzmselfFhW6g1CPprykL80qB4zldzdxEnyIJBmTuv+l0KWUA3QVjgEADPPPfz/wDcDWdFtalWt3CmxgBiG25BznMwMz2XuKC+fDXWhqrfiAW8oX5ijjxCVZZ5Vhx5ZHIpzXCfhV9R0+6UuHb8sgWp+l1ZiCGZcFWG0DyYA8rFdq6T1O3qbQuWzg4IOGVhhlYdmBwRQTKKKKAooooCiiigKIorC7dCgsxCqBJJMAAckk8Cg0dT6gmnttduGFXyySTgADuScVxT4j+P7t29sVS14Oyi0DNq3+7k4lh3JzJaCoMVL+MPi861kOndoJdbKcArw15pH1GGC+S/9Rpt8JdAXTjeQWu3ILMeTjBhjjufueTQc/u6XW2bn+ovaa3cg732IVZIMqQ55YSWx6GeDXc/grrw1mnDM251A3GAJByrQMCRyPMGlI2MSCZ7NzI4GMRHNQfh2w2j1oWR8u6SB7NJQD1GyAP5j50HRAK9rwtWDXgKDZRXisDxXtAUUUUBRRRQFFFFAUUUUBRRRQFFFFAVWdTohd1V1yoIQBQfI7QR7/UfarNUPRWhuvGB4rn6Koz+H6UFY1dkrj5a3F5gtH4kiORjnJHHNKAwY4UKF5VGQhTOfEB6Rz2qy9aKJv3jAH2g+nftSHpl+xqZ+XcDqMfLWVgHHiQgeflQLuraGbSts4bgHBkjcpk8HznB8gSBVtV1S/0y42psFypIW/bJPiIgIxHYick+Y5GB1Pp/SYkHCkfSywRjgGIPtHnS/r/wpbKXGSGUrDKZxHcHyzMccR6hYvhr4ht622HtiPCCRzBJYFZHcbfzFOK4VoOsnpF1drH5LADxAwEVyDP8bqpYHz8J7RV50P7QLLQzOolZAmJLcL5yArGCJI4kiCF8oqo6P40tO7wZVH2PiNpKhgc+QInynPBg13xaiPEyA2T2g7wowCZ8IMcwJ7Ggt1E1RurfHiWkS40fLZym7AzDbIMwZI/CPOq30f8AaQG+aX3HZLx32wAVHmeAP+piAIAoOhdR+I7Vl7yuwX5VkXc+Xj3fgFB+/vXGOp/F9/rTizbD29IrTfbdsLgklUPiIAxHrHbupv8AV7mqv3NReBAvBNNaAkC8d0Qf5SrZxwYxIrpvwL8EWrFoLu3CfGRjew5MZgTOBxA8pILPh/4eC/7jIqsoCoo/hAGYiAPLn9QbLYhSRHGcDJ5796e3Onp2lYBM5zjkk486q/xP1W1pFD3Ly2wWAWJIJgwMYPBz7zwaBudJvAAPJkBhujEERIx9/TjA3dZ0ULafMi7bJJPYMGI9MgD7movwx1VdSi3FwGk4Mg45qx9Qs7rRGJlT+DA4/Cgj/wCprE6ilDX8x28+1Zo5oHmmvcUwpPoTTcUHtFFFAUUUUBRRRQFFFFAUUUUBRRRQeGo2kWGfGDB/of0FbdShKkAwexifykfrUXSakFVYnPBn34PrQK/ibpwv2nRmZQwIPscHuIkYwapHwx8Oppn22SQJkr4xmPrG24haIjPAMZNX3U6hWDEccEmRIMjg+p59a5507rpsa+7p7twkm5vtByCkESyQZ2xIiMgQ3G6A6hp2lf3ZA5jH4c1hrWUW2DfgDzPPvzWrQ65Li48LeTdweCPNTmDVT+NOuPaVhZVWaNwP2MHy578QM80FA/aVZUqzPdVSjbrajPiAhlI8sgYj6vTNL+IuuWnXTGwIYWSLqgFVFxhBPrtHHltFWbT/AAXcv7rutcsXJ2hW4LAGYgDdI/LIrfo/h3SWZtsgLIVbeY3MHBWVkExkY4VuxoMf2ZasJphbKYN25uPIyLSqR55VgY/hzUb4869uuW9PbALYDEY/dVRB47MOeZp10fpOyy1rf4CWS2xgMQLhaTkeJgQI/mPpXNuoWbi6gs1z5jpdUCF5BO4ECIAnEeZoHPxPcu29KbLKXtMyG253NBX6yDwuWAM8ljzUL4P61Zt6hn1YMNbCCBIwVgsJ7AAz6CugWNOt221q6fAoEFh9W24G/UAmfUcCld/pGmhDdtgC3tVBB8YE7Q2O8rPaDmglfDfU9NrdUp2gCxaFmwhIwlva2+OZY+Eeg7V2D4dVAnh/6ufMTj0k/jPnXDtT8DorzprjK4bhQXEgz37AqJMxPpxdPhTqur0wC6oBiqn/AHY5URJ9Y2jtmCOMqHU72oA5BI+x/KudfHPSLFxTFp7Q3DeuPk3Pz8LiMNETg4M1ctDqV1FsMZjt5H1OM/p7jlB1HS21uBDdTcWyqLtdsFgGIeSoUMYM4EZoGnw9plS2u1AnMAcckH86sV4So8u/2pPo1Krt2glfpEwMzHbApqHba0j6RiO5j+9BW7+XaAAAcAenvWVsVktsTEz51vS3QSdI3anFlpApLYEGm2lOKDfRRRQFFFFAUUUUBRRRQFFFFAUUUUGu+4AzUUaJXR1ZQVaQQQCpnmRUX4i6l8lViCxI8JYAxMT9j6H7c1q0/UCqbmJbdkQOPQ8f3oM9agYsp+kADvJjiuf/ABt8LrduPcAKl9rb1MENbAAafODtjyj1It2p6mGdeQPPMZxkc+XI/Cl3UtaHEAggYI4x3Ocj3GeaBT8OdeutaFq47b7R+WxuCfmAwQ6Ovnj1XuoxW3Ua627Qyw84nkssGQwEzmIjkieTUrpemtboTa5jsFYEGTPPr39fSo2v6ZZb5jFZaCD4vFJHIaSQeDEgZU55oEx1j3FeyAAPFyAJ58UL9JHBI5yfMCFotOCptvuLlSu5z4p3N9Q2hWBUFSP3oWBLRTHQdOb5Y3XBuUki6w8S7sQwGQp2rOPUTGc/9OGZfmcEzgBisbiymJzuCCR9Jz3JoMPiC0zafcgUsobZBmGIBBkjxELEeXrVX+HtKqXvmXJk3CTMeHauTkyQGYHPck1ciQsh1G3dtnd/GQMDt3HfBERECq9U0aIx2cF924H9zarFWn+YMYE5zQYaEXnu21YFlgNcJgAnwsyhYwNwY/cYinf/ANC/2llyzTMAwpO4KB4jgQJAPmJ9Z+ksN8sPEXcYwYjkj2mTzkecVMuaVmNsWypgRGdoyJLAfujsvYgGeKBV07Sf6ZHZGBdu0GAFkqIAlsETnJ4HArampCZcjc3hUFi1wmQQAiklYwSMAASeRWN/QWng7337jCi3krJAAwQoJiZEyCe1SdDpHccxsEhoUTAzyQWywzgZ9YoNnU+q6oWwmniGncxaDt7bASD7wDAPPnN6RpAqWhu3FTLHzP70epyPuay0+hY4UnOWUFSSTMkmeTPaDmh9JdtEZuQCSRtGPfYTE+scfegtNvkA4I7fYU1uXVCE9gM1TtP1GYkkEYzO4H+aePamdrqKupVpAPcgEN7Dv+HnQaLVwfMaJg5BOJHtyPvTFBSA6y0NZ8kOzOF3HHAPEmAJ9P0FWVFoMQtTdIajRW2w0GgnUV4DXtAUUUUBRRRQFFFFAUUUUBRRQaCs/G6XRbFyylu4w5S4YkR2aPyx59qp+i6xfuWw1+ydM2QLaMCu09iIwCIypHtipP7QNNqru5NNqbtsZDSzQB3gASeYkk8jjtQNHa1aakWX1T3Rt3EuCVUcwJyWM4AB5oL30zVteaFIMNwJme0T2xP409tIUIBgmeIHvgyT24yaX6TTrC5glQCAsGD9MYEz7T/TzfdXduLElsbQ07SfCPGSQeJk5I4HFBP1KKfFvNuP5twOZP1ACY7/ANsaLmmIJKztYTIBj1McQfOeYjuaiveuAEOxDEGA7KVEd22KIOY8UzkVM0l9jkrJAOT4jHBI2EAHEduD50EGzv2PbUIXgyJIRpidy4A7ckyQJ7Co2oVLe4KzoUZBEsTuPh3A/vEYMR+JwHdyywABgIfoYCY8w0TuUmBIEzHImtOq0W1gCsm40bhMD0JP1KckTEbTwRLAhZnY3Hv7ZUAwDADIzMvfPY+xEcSVl/SfVgEeFvGCJILIVBjAk7eZgHzp/c6XDldxbLLJAEhGxgDLZKk8THHFRtdpp+Wdx3A5eQIBWCWHH8wPfaPOg80xGzaDAKEbu53GCSQMnwyR+kipGjukrvRjLuPl8SFKyBB4xJnk8nuKLDIwbwmBKjsGwrPMYwF2EcRbae4rdrtIB4du4qd2BM+IyD3OM9u/AJoN15DudltAhPESWjyMSxz7+c8StREug3G2hvmA+MMoM4J+ndAhccTkiOKsXTbDC2BcO994kAeHcyzEnssnIjge1L7tlmYyoIjIUSMEEcAwOfMzPvQTuk32KGXRm+kAZ2ntO0THBP8ASseo64osFhE5JYJMECDuQzmcwPSaWah0IKkLmCUVYHhMgeEfxAecR25pgOtKVUbQ0xHiCnzMYJjA59KBTrdNvb5oCkqGJIJ3R6AgKe+cd/OKrXVPi7SpbexqPmWwQQdpO5vOIjv+lXS3qbhUFSADmAeBMCAR4+Ofv6VS+s6CyLy3rmmDAiPF9GZkncpj8h37UC39mfVtJ/q2t6a2yAidzEZAIwASTPf/ANV3GzkVzjpHQNIlxGtacBkyGW3gT/PEufTNdA0F3wjIPsKCWUrVW4vitD0G+1fipSODxShrsVkmrFA3oqFa1f3qTbug0GyiiigKKKKAooooCtWoSQRJ+xitta79wKpJwAKCgfFutuaa2f8AdUECQXaTgEnwtznAAJ5AxNVXoHTmVjqrxJ3jwwUMj90gyYBB9zg1s65fTUajKMwMYbaqFZJHhBmBlhMndOCMF9p02IifLhoADECOABkncWjtjgZ7ANSasK7MGVbbhYRlYDEkeIwHEETBgGQSTUkdQt5DqDCmCZIjzhfQ+hg8gHMf5LkrNpSI3ksVLEQY+kADOI8UZziai3rmxHu3GliwMOVkqJgxAjAEARwYGKCR1XqqlVDghiDAG4QfqAkMARjg+Y9q86bpdRdJA8KtwhKuNpiS4TeBPGSRzNZLv+VJVFU9mJ4WSGloghQQPMxmIjbrvjrSdOCfMw1xAwGwhiMjxFVMfSBHHtzQSdN067auKLrb7ZxydgEEiY4yJMggifarNob0jawPl4/EYMGNw+sETDd/tVE6j8Z60hCdMkPOxSAHJCliAj3JYgSYGMc+Vt+CurprdOjr4WXdbde6Osbhkmc95PvQRetH/anxf7d4eKBxIUyeR4hJ9hzkhRatb9wcEM1sceTluf4TJb8+DTvr1pyjJypYBwZyvcY5kiIx5d8KBYK/Mcsu91GzJnAGT25Kgex9RQe3LKoNgJ2ncMjxBjOZ4GXnjufOm/TbQVFLjNyQB2VAdp54J3HPr6mU/VrMrHzIKgSQOwAuKZ97Y/8AyHsXvRLAKWmY7nQlRnygHvnAAIPEGKBz8sAZ/hMR/nn/AJiqj/p9WUYoE8WPCSW5/dZoU9+faKd/EHUF0mnNy6TkhQAJPGYXvABP4k+lYX9pNmwAb1v5aG4FBlie88rBKwZlgPL1CM1hXIlCWWRgFGzyDjwEcxg5PbNbLettKNkkM5PiZh6T+8UIH6QZMYZ9T12n1JR7bMy3FzyQQY2MDB8JEj0PkRlXqdItssm1A7ONknfuMAk25HijiR3BndMkJekNoKQU37lkuFUlduTwIPuPxzUbX6Zrlp4ZSDtgwSIPmZIEyBkkeccVttMLZBcyGP0hv3gokiFkZyQR581lp7bXJZbVmYOfCPMLucZMx3AjyoFPw/qWQmzdUboJg5UDkyfMyDwO3ECrl0W+3DY9MflHP2NUzrmiu/MV0P8AunkMQZj93cInOAGjvEcU6+G70ZJAJ/dJz/zQXMVg9eqcV49Av1T0sv6gjimOpFKtUlB7Z6qQc050nUQaqt1K3aZyOKC6DWf5NeVWG1rf4KKC9UUUUBRRRQFV/wCL7im0wYvEHCkCZHkZ3eUQRntzVgNU7r3R715yTs2zguYHMQqid2CcQDk5oOZ6Qi3fAW2LYYbUB3MS2Y3vKgQMwYAMyWIWbpq7mxVUSQMbu5wIC7hmA3JAGBMilur+HAtzeSzMpEgksq+oAWfLBB/CamXLTHc5NxygEKpUAmMADIWJOZn3zIQv9OiyWc7mbMEtgmSSMHco9BAgx56tRaW9cVV5Ey5RWDBQPDlgDzxgQ3Oa2vYdmDO1oDPhXLdgo7ASQcQfz2iX8O6RizlnYsWAbbAIBJAkx3wYERBMxghK+FujPaHzXVQ2Q0gOwEjxHGTIBjPH3pz8f/B9rqWm2MB8xJNpxhgcYBOIYCCD6cV4uie2gVG3BiYWDAyBExHn2HM0907lrcN9QGYOR9wPL/DQcK6/8ddS0VltLctuLoACallhwsjDAqVYwCsg955AjP8AY71q8i6g7mYvc+Y8xtGDLDGGJGecBcefbb+is3trMuSQfEIMjAJEc+QP4VVX+BbS6jfb/wBtWZiyrIU7wweROMM3c5zHFBY+saYXAhHJIPJHcDt6T+A9qUF8hflpunYIU+EHbuGPQjH83pT3XEspI7GDyPpzgHtM58iORSK/cZQSSNzbWnuuAIIGcLnvMrQepbDFBLMASrYX95EYEk9vDGPammltpprJuHO2WIHnGdvvgfhUDQXfAdsrMQSO5yAw7d8eoGMUy6tpS+n2LLbmWfbepMnsIGaDkH7Qf2lXbWvsfLAK2bZFxSDDG5BIKniAoiYMMeJqQusHXFs6XS6Y6fTBl+YQEBhMwABAtLuB5kkgQKu2h+AdMzXruoRC95hMiYiAvOQZ8o4HrVp6X0W3pwVtIBIE5MmJgH0kk48ye9BC6j0nTWdIlvZCWUAQphxGAEIIMkx94qj9XsXA4IfCkSDtUxgx+8pG05GYgMJwB0bqNsMFUxt529zHYennVe6hppBuNADDaF8IfaOWIYAE5+nHH4AjLu0vI+WRBDF8SASQWBMYmIOIx5MekOgW6rq0EElUjaJgmCGnAgggjjExSzS2Bu2ooK8x9DZ4jbj6jEEjt6GpOndMYZYMbgJIxOdoHDHBEYJzJigXdWO7YVZQSDt+pfP6gFWJnggdpnmvAr2mtu4KjE7ZZc/0Ppgnipl7QJLAiHwQZWGkeESPC08AeRiDUpdwtCQw5JVgTHmQZYRM9+2JGaCy9M1KsvhMg9+341Lek/w9dBUQcdvXyx2pyaCHdSoV+1TO4tQ9QO1Ak1CVnYs1JOnk1O02moFz6Yk0U7Omr2ge0UUUBRRRQYXZ2mOYxSJbDjc93xOfKMDsFHvMSTzzVgqNsVO8sTyTJyTwPL0FBXNenhIKMo9mMTxO0QOR3H3pKqMUKi40TEgFTPHgOQAPTM+ck1Y+sFLmN7SI8SEeE8HJ8K8+U5jvSXV2AAq2gzDgYaDz+6seZ88e00C7Q6GFYWQjEwN31HMcyYBgTzBPtl4lg2WtwgCljLfbAA5y2QY7Sc0z6NomKMbwHlAgRBJyRljJzOP1MzqGjDqu5R4TIHkRwfec0EfXWXg/LJBCcfu4M4Pc4/PkTUPo/UHkqyY4zIaSZhwRjHGTM+s1YUQFQOcRS2/09R4iq7p7gxjjjOI9YoI3zCtw2wVA3BlCkbiDzunsSDx2qYXXfHePXj07ev2rzT2DO4j2iIwI+3/FbEtksIIgcxznjNB7cSQB2H6RH2x+tKNZpAZ8zicTkjcCfwMenrT28IUDil10Fsf5/kUEXpykZIX6QPt/cU8RQFA9P8z3qDZAXHrTBEBAoMLoDA47Qai6W4URADcugiN0gkQMFp74g+vlNbynaYwfzpbb0DgbRg78YJ9RuK4XA9uBjAoPNRfcvDMxUCYUNPBBDbWzMcR6eVQusIRbUuCC5jaFBB/eAKsR7ec+fexW9KVctPIzyT9p7cY4qMenq7yQBtwCOfNgZGQZ9R+GQqqdFdPH8tRDssBigI3Aq6ndIBA4nyHAio9rXKu9TuDK+QRtLSR9JiDEhSwwMzBMVfNZaQoVbjbB4OPUHkVR+qW2WJAZVYQYIaPphsZAmQ0cDgYoNWk2PckWiF4BEgH+LaQckZlWxkEHkm0W9HFsABY5Q579jklfcUm0Owpg7STBRgSpI9QAVYnv5gelPi21cCBPOIHnII98xB/UKre32bssc89gc95GM5/zAsPT+qI6jP41A1lsm1IEEH6WgwT5RwCPb07Ul0XUxLKwVbimNpMD8zj8aC6s4qJdSar69R1AcA2l2/xK0/5/nNWXp9w3APDFBjp9NU23Z9Kl29OO9bwsUEYaaipVFAUUUUBRRRQBqPctDkgT/UfrFSK0an8/8n9aBL1NYUhYB7OVOxPI5ME8wOOJxFIr94JuZ3dFjJQEtEdjACkx9Qk8xt+oWzU2QVO/z78elVnqFgq52wXbk9hABEx3zxEmeRGQe6DUlhttxCAAE5gkfveoHbn1pqeM5x+P2qt9K6ginYVZZzB27Qe8RmMyWOPXsHz3hwDLDO2c54n0/tQSbXArIgVoW6AMkAcSf6TW3eMZoNWokkKBjvj8qxtKZ4ipMZmjigg9SuGD6fnS1LneZNT+qqSJAkemag27BGSInsYoMi5Bjt2pnomkEc4pe+nP38pqd09SAZER3oNhsZzk+fl/as0UNtJGVJgz7j71tBmhaDzYMwBnn1961adskbSDMSeDEZHvP5Gt9YyKCN1MNsJX6gDEAEn0E+ZjHfj1FI1On3MWtgzksgJLAkyNqkyRliJ5HlG02rrWtKKsfST4j5Agxift7x5QamIDkM7sVHqTHAII7nBMd1nmgz6ahBEqrWyviB5VpJO4NPODOM53HANj095bskYgw6HkHMN6TGR5yDkGvNO3hLuJjO5TuBUj6uMiDJWI5iTk7l0ChxcTHhKx25ER5cDHt5UC7qGmZCJko2JAH+2eeJyhjjMT+K/VdJttFx5MDsM+xjnzqz3rc2j/ABARMeWQD+lVrSLLlrbT2K+WciDnkUCe91+3ZKr/AKe4VJ5DAR+Jn86vPRbqsoIVhORJJx270o1HT7d1YuopPmAJzznkVu6XpLVk+Ftv/dH9qC0UVqs3lYYNbaAooooCiiigKKKKAqNqmC+I5Hl3+33qTSzrJEeoz7xge2T+lBB1nUSCSexCIvMn94zx/bafOKqmrv3zcCxK+EMSSBM8KB4m+oksTyBzOH5IHYE4HoPMD15/Ko76aSpgkmTJgR5Y8h5ecUGI0MiHK7CZMwWbiABHBx+Xcg0y0lt7c7VCKGwW7gSOBkiICjk/asOk6eMyC0zjgTkH+Y5Oe/l5utmRjPbvt9T60EO9qXe5tt21LDlm5A7TH0yfc84EVM1j7FUOQZgGeCfT7xUm1ZCiB3yT3J9aQ/HOju3dOyWbnyiRBeJ28Zic/wDs0DjSXwQI4jHcH2Jyfv8AapZFUr9m+suGwbd8lmtNsFwjDiFgj1kNI7SPYXRTNBzz9qf7RV6Yi2rKi5fecEnagjloyTnCiPORieM6n9qvUXMs6ekJEe0H9aa/t20lwa1rjfS7kD02pbj8QZ/GqTpLWntMpvn5qsgaLTA7SezzEEdxQNtN+0XXoZ+YpzwyyP8APXmum/sw/a3c1OoTS6xVm54bdxZHi7BwSeeJ9q5Bd1mjZGHyHRv3SrSPuDEVh8J6Z7ms0wtglvn2yPTxrE0H2TUO5r4JAHsWlQfQSJP2BqVe4NUvQdULa82woFtRtBVwSSJkuRJYRGJ8PfJoLJe1TBog/TMHCnsQGPqRyP1FaX6gAsOSogg4IIOYkrO0/l5ExTPUWd4GYIyDGQfv+HtNKdZpUglyBnn+Hz8XYH9PsAFV6nrXHzFdi1poh2iAZEqREeISOV7wIHhX6K2yEhjGDOF3Nkkn+Bp7j0JwCYt3ULIKtbAgxzgg5ESAeDj/AAQatZi0+0kKdslAQRyJcAjcQIJkREHHkFm0TWlBG7ar4gsQniHYE+H18snzNb9DqTbPyWcsBw5gkHaCFcjGQZBjI+00zX9RKMEYNBY98SreIE9sw6n9JqwdJLqoHYZBgRyTC+f1T7knuaC1XXBEiCDzHcx/aquNOC8zkHwngkjz+wpyNTMgECUDhfIiPy7VEtKskmAG/Ce3tQLdclzfKkluIkgfaozakEj5ltlb/n0qH8TXLltvmfMQoIG0lgZP5ZFVPWfHNjT3offGJHJH2oOlaK8V/wDtufZiSPaDxTb/AOqOolgD7f8Auqn0fqdjUqHtPuHInFM7HU/FsNs+/IP9qBx//oF/wT+lFK7mltkyVz9/6UUFvooooCiiigKTdWVjdEAnw4A7mY8XYATifWnNebRzQVhNHsKpIZlElu+fIeWSJ/vXmstiMg/cgACMzJxTnVHbIUROST/n9fL7QW2M22A0/dRGYJB/pQL7GuKRtlpePCeJjlmwqgZJHmKsFi5H8zGf+PwpRqbInCALHYHj0jj2FMemGAAFCiBHIOexByI9fwoGQHnzWN1Awgz/AJ7V4t9Tgf57edeFs0Fb0OmbT65ssbd5YUH90iWjsAuGgZ+rgZNWk1H1QB8pUyD5HivXvdxPrQcr/bt0S62nbU21D2hHzVIMocKLiRxjaCOIUGvn10BYhJInEjP3A719edc6gpRgpRyQRtMEEERDKTke+PyrknUugaO07ObKabcMlXIUT5C4xAGRxj2oOPNYYCSDFdT/AGD/AA/cvao3gv8AsWtpa4QRLiGFtO0zBJ8h23Cp/wAM9B6bdtgXNRbuMcm2LogT2wQx9hHfkV174ee1atpbtottQBCKNqrPMRiZ59SaBtrrwS2zsSAoJMelKfhzo4tr8xwpdyWMACJJKr9p9p7Ux1LbiFzHJ9TiKmAUHm7maruruAXN276wBt4DARBYHy8Qn+YTnBadV1xtgBVLM2F8picnt7n27iqudU9wAMZKmZAEznbiJH6mPPJAdE8OwFoOJBB2gkQCckgYjuPy26jp6OyOwlrZLIR25DhfOQcqfIdwDRctGAYO3dlh2ZvCDA/7RIGJ8pK6lvwXEwz/AF8DOFJwfCY28SCO+JoI+q0CupgFhOSvaTBBHpgR6yOZqbZum0oU/TuBB8wQB9vFkfocTrfVMLZcANt3BoP1j937+GJ7ErzNVrQ/Gtm9bCl43MV8SlWB3FQtxBPyyJBPiiSSIFBYl1AN/BkEAGDkFozg8EZz/StlzWPbkMhZZORz6Eg80n6Nprg1F1bqeEnwP2KszGGP8UnP2+7XrautlmtJ8xlztJifSTgfegrTdXs6i4Rc2MAcYI78GagfEXwjpNche0R8xMNB8Sxx7jPBpPZ67pepN8l9+luqSIAVSwHacjcDjI7fhj1829A6721DiJS9tEAmRtZhAJIHl3oInwr1Z9BcGmvlShaFbgj0NdR02tW4MH8P61zPRdW0fUR8i8Alw8MF79iD2NOfh/4a1uhYbbnz7fMDBj0yaC+bmXAc4orG11SyQNw2nuGAke8UUF6ooooCiiigKKKKCPqtPuByftSJ7Rs+BN3MSxUe8QJNWWknxEoRN5J58hGfP86DX/pww+ph/wBzRPpnP2rO7pzG0EgR2xieM+gA84pT03Wo48Jcn+YuIkD6dwlTHoP0NWOxtIHIxJnn70Gjp1sIT2JyBOYHkOwn9amK+PdhJqDcslnmYgduSOY9Bwa2i6AIJ70G64ssfQzWVw81p1DEGR35B/zzrImBHmZ/4oEHWvhzT6pYJe2SCAyswx/Msw455HlVK1f7DtPcYldQ/JM7gSe0ZBiI59xnEdNt24nyJJH3yRRpYX2J58qDnOn/AGL6K2yObrnbyPqkgzI4jy710LpXTLNlVW0u1Yxkk59T29KlXl5/Gt2jWBP2/tQRXfa0nEicdgpMyPuTTDfilqSzGckMSJj6WJj9K2GVI9SQZ8uf1/L2oF/WdaqiSSAviJPBHeD5T2847YOC2Q5LLHvHGDhxOckjHvW3bbFtkYgqrH6mkr3XcTzhhk89+a1W/lgF1JWRtMcyGgbu+5TIyfSg3vpxEiRIOBypwZEckf8Aqk3U9SwJUoG9ZK7gZB5HhMkc45+kFabXbxZJJCk91JE+RU4Jgcjt3HNLOu675VpmZDdBmYjI47CDiRMcedBR+vtdsst3TXHUgQ1t2G1hgyyE+LuDxA8t2VVnRadG+eyGzbukBlUSiluDcj6Mk+Lj0FNtU1vUul1JYrKwwKtE/S4YSGEd6cFkuWwUt9irggLuHbHfjk+cUFv6VZ321LAbx9UNPHf2IzW+/aAbg7XjI7GT/wAYqF0G4yqkeZ8+BkD7BgPtTi6kKY8UTA85zFByrrHwgF1VxrKWfEdxUjbn+K2VxkyTxUzW9Aa9aRWU3IkEMylD7r3q19TKwt0A4Hl2J7+oOK0vqCwACkGP4e3uP0oOddb+FGtJNpNPbuD6GGM+Qxit3wr8R6nSKE1izJgYLRxwVJBFWfq3Sl1FuWfAMgQRtIHbz9qrF3rVnTsq3HLOsxAHi9NpoOhW+o2XAb5aZzkCfzFeVXk+I7bANgT2KmfvFFB1WiiigKKKKAooooCkvxcP/jv7GiigrPwyPC//AEr+tWfTKBugAeP9AIoooNljg+4/MGa16v6ft/Q15RQSiOPvWD8H/qH9aKKDJh4axIw3v/8AzXlFBm/0j/pP61K030D2/vRRQRrKjdPeF/8AJqh/EP0n/OYmiigSXlEMYHDfl8sj8yT9zW+5z/3x/wCH96KKDRpx/uMO24D/APRT+uaX9SY7r4nADEDsDsmR5ZzRRQR0sKBZIVQWWWIA8R828zjk1lqsC3GPEOP+6vaKCydOOf8AvP8A4imgP+fcUUUC/X82/UH/AMRUTpp8P3/rRRQbdYK4/wDHVhf9Rabau7eMwJ/GiigvScD2Fe0UU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4" name="Picture 18" descr="http://i28.beon.ru/94/4/2270494/51/82905551/3070977_large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8" t="7637" r="11502" b="5738"/>
          <a:stretch/>
        </p:blipFill>
        <p:spPr bwMode="auto">
          <a:xfrm>
            <a:off x="460375" y="1196752"/>
            <a:ext cx="3175521" cy="5157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http://www.zooclub.ru/attach/dogs/896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764704"/>
            <a:ext cx="4467675" cy="354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160337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Образы животных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725" y="3810751"/>
            <a:ext cx="3324225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8556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3412" y="916271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и отличительные свойства образных средств родного и французского языков помогли мне увидеть единство и своеобразие пословиц и поговорок.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 и поговорок во многом помогает понять культуру и быт народов, освоить иностранный язык.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сопоставительного анализа я пришла к выводу, что не все образы животных несут одинаковую эмоциональную нагрузку в пословицах и поговорках рассматриваемых языков.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-99392"/>
            <a:ext cx="331834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17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412776"/>
            <a:ext cx="62646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12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782" y="2060848"/>
            <a:ext cx="8712968" cy="2958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и специфическое в национальном характере русских и французов через изучение использования названий животных в пословицах 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поговорках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3888" y="836712"/>
            <a:ext cx="215475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endParaRPr lang="ru-RU" sz="6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35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28343"/>
            <a:ext cx="85689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произвести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 наиболее употребительных пословиц в русском и французском языках с использованием названий животных;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и редко употребляющиеся виды животных в пословицах и поговорках для каждого языка;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сопоставительный анализ пословиц, выявив сходства и различия в национальном мировоззрении двух народов;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 пословиц с использованием названий животных;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франко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русский словарь пословиц с использованием названий животных.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12680"/>
            <a:ext cx="25968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89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5420" y="1824593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названий животных в пословицах и поговорках любого народа связано с его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менталитетом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808930"/>
            <a:ext cx="35131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&amp;Kcy;&amp;ocy;&amp;ncy;&amp;kcy;&amp;ucy;&amp;rcy;&amp;scy; &amp;pcy;&amp;ocy;&amp;scy;&amp;lcy;&amp;ocy;&amp;vcy;&amp;icy;&amp;tscy;&amp;ycy; &amp;icy; &amp;pcy;&amp;ocy;&amp;gcy;&amp;ocy;&amp;vcy;&amp;ocy;&amp;rcy;&amp;kcy;&amp;icy; &amp;vcy;&amp;scy;&amp;iocy; &amp;dcy;&amp;lcy;&amp;yacy; &amp;kcy;&amp;lcy;&amp;acy;&amp;scy;&amp;scy;&amp;ncy;&amp;ocy;&amp;gcy;&amp;ocy; &amp;vcy;&amp;iecy;&amp;chcy;&amp;iecy;&amp;rcy;&amp;a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660556"/>
            <a:ext cx="3431588" cy="322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&amp;Ncy;&amp;icy;&amp;kcy;&amp;ocy;&amp;lcy;&amp;acy;&amp;jcy; &amp;Acy;&amp;lcy;&amp;iecy;&amp;kcy;&amp;scy;&amp;iecy;&amp;iecy;&amp;vcy;&amp;icy;&amp;chcy; &amp;Kcy;&amp;acy;&amp;lcy;&amp;icy;&amp;ncy;&amp;icy;&amp;ncy; - &amp;Pcy;&amp;ocy;&amp;gcy;&amp;ocy;&amp;vcy;&amp;ocy;&amp;rcy;&amp;kcy;&amp;icy; &amp;vcy; &amp;kcy;&amp;acy;&amp;rcy;&amp;tcy;&amp;icy;&amp;ncy;&amp;kcy;&amp;acy;&amp;khcy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59361"/>
            <a:ext cx="2633546" cy="319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65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472" y="383085"/>
            <a:ext cx="8424936" cy="1569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Поговорка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и пословица, —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остроумное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меткое народное суждение, краткое по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390612"/>
            <a:ext cx="4320480" cy="107721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Пословица — 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законченная мысль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4839691"/>
            <a:ext cx="4536504" cy="107721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Поговорка — 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часть суждения</a:t>
            </a:r>
            <a:endParaRPr lang="ru-RU" sz="32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555776" y="1952745"/>
            <a:ext cx="0" cy="1449079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endCxn id="4" idx="0"/>
          </p:cNvCxnSpPr>
          <p:nvPr/>
        </p:nvCxnSpPr>
        <p:spPr>
          <a:xfrm>
            <a:off x="6552220" y="1941533"/>
            <a:ext cx="0" cy="2898158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889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530120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быть переведены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дословно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89679"/>
            <a:ext cx="87129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и поговорки с использованием </a:t>
            </a: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зоонимов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2641" y="2924944"/>
            <a:ext cx="405397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переведены калькированием, то есть буквальным переводом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10751" y="2996952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 одинаковую структуру, но образы для выражения в них различны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123728" y="1844824"/>
            <a:ext cx="1224136" cy="1152128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535996" y="1866319"/>
            <a:ext cx="0" cy="3456384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5" idx="0"/>
          </p:cNvCxnSpPr>
          <p:nvPr/>
        </p:nvCxnSpPr>
        <p:spPr>
          <a:xfrm>
            <a:off x="5868144" y="1844824"/>
            <a:ext cx="1028607" cy="1152128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882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1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6044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№1: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какие животные чаще всего употребляются в пословицах и поговорках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760" y="5517232"/>
            <a:ext cx="8892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наиболее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употребительными животными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лошадь,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собака, кошка и курица.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7145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9162526"/>
              </p:ext>
            </p:extLst>
          </p:nvPr>
        </p:nvGraphicFramePr>
        <p:xfrm>
          <a:off x="251520" y="1286763"/>
          <a:ext cx="8748464" cy="42304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Лист" r:id="rId5" imgW="5372033" imgH="2962284" progId="Excel.Sheet.8">
                  <p:embed/>
                </p:oleObj>
              </mc:Choice>
              <mc:Fallback>
                <p:oleObj name="Лист" r:id="rId5" imgW="5372033" imgH="2962284" progId="Excel.Sheet.8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286763"/>
                        <a:ext cx="8748464" cy="42304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156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1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5733256"/>
            <a:ext cx="87456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употребительным животным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лошадь, корова,  волк, лиса, собака и птицы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32656"/>
            <a:ext cx="86044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№1: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какие животные чаще всего употребляются в пословицах и поговорках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70260" y="955576"/>
            <a:ext cx="12973648" cy="624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1731812"/>
              </p:ext>
            </p:extLst>
          </p:nvPr>
        </p:nvGraphicFramePr>
        <p:xfrm>
          <a:off x="370260" y="1412776"/>
          <a:ext cx="8378204" cy="4320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Лист" r:id="rId5" imgW="5676833" imgH="3457530" progId="Excel.Sheet.8">
                  <p:embed/>
                </p:oleObj>
              </mc:Choice>
              <mc:Fallback>
                <p:oleObj name="Лист" r:id="rId5" imgW="5676833" imgH="3457530" progId="Excel.Sheet.8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 b="-81"/>
                      <a:stretch>
                        <a:fillRect/>
                      </a:stretch>
                    </p:blipFill>
                    <p:spPr bwMode="auto">
                      <a:xfrm>
                        <a:off x="370260" y="1412776"/>
                        <a:ext cx="8378204" cy="43204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99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8569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№2: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какими качествами люди наделяют животных в русских и французских пословицах?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173154"/>
              </p:ext>
            </p:extLst>
          </p:nvPr>
        </p:nvGraphicFramePr>
        <p:xfrm>
          <a:off x="179512" y="1268759"/>
          <a:ext cx="8856984" cy="5434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6891"/>
                <a:gridCol w="3431084"/>
                <a:gridCol w="4229009"/>
              </a:tblGrid>
              <a:tr h="4698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36575" algn="l"/>
                          <a:tab pos="1703070" algn="ctr"/>
                        </a:tabLst>
                      </a:pPr>
                      <a:r>
                        <a:rPr lang="ru-RU" sz="16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Французские пословицы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563245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36575" algn="l"/>
                          <a:tab pos="1703070" algn="ctr"/>
                        </a:tabLst>
                      </a:pPr>
                      <a:r>
                        <a:rPr lang="ru-RU" sz="16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Русские пословицы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Животные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R="563245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36575" algn="l"/>
                          <a:tab pos="1703070" algn="ctr"/>
                          <a:tab pos="2237105" algn="l"/>
                        </a:tabLst>
                      </a:pPr>
                      <a:r>
                        <a:rPr lang="ru-RU" sz="16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Качества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179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лошадь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хозяйственна, борется за корм, воспитана, обучаема.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016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послушна, умна, имеет хорошую фигуру с мышцами. Как к ней относятся, так и работает.  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6989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кошка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злая, трусливая.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56324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единоличница, воинственна, воришка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6989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коза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характером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016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недоверчивость к кому-либо, чему-либо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2179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корова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неопрятна, некрасива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016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Имеет черты женщины, наивна как дитя, с характером, тучна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6989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лиса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дружелюбна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хитрая, хвастливая, жадная, изворотливая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6989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осёл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упрямый, тупой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56324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упрямый, тупой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6989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волк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трусливый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016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глупый, быстрый, сильный, не вызывает доверия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6989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собака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злая, друг человека, неряха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016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самовольничает, хитрая, подлая, лицемерная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1438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сорока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дружелюбна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56324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болтлива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5652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463</Words>
  <Application>Microsoft Office PowerPoint</Application>
  <PresentationFormat>Экран (4:3)</PresentationFormat>
  <Paragraphs>73</Paragraphs>
  <Slides>14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Лист</vt:lpstr>
      <vt:lpstr>Использование  образа животных  в русских и французских пословицах и поговорках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25</cp:revision>
  <dcterms:created xsi:type="dcterms:W3CDTF">2015-03-02T09:14:09Z</dcterms:created>
  <dcterms:modified xsi:type="dcterms:W3CDTF">2015-03-04T09:33:23Z</dcterms:modified>
</cp:coreProperties>
</file>